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5" r:id="rId2"/>
    <p:sldMasterId id="2147483680" r:id="rId3"/>
    <p:sldMasterId id="2147483655" r:id="rId4"/>
    <p:sldMasterId id="2147483691" r:id="rId5"/>
  </p:sldMasterIdLst>
  <p:notesMasterIdLst>
    <p:notesMasterId r:id="rId17"/>
  </p:notesMasterIdLst>
  <p:sldIdLst>
    <p:sldId id="414" r:id="rId6"/>
    <p:sldId id="319" r:id="rId7"/>
    <p:sldId id="420" r:id="rId8"/>
    <p:sldId id="421" r:id="rId9"/>
    <p:sldId id="422" r:id="rId10"/>
    <p:sldId id="426" r:id="rId11"/>
    <p:sldId id="423" r:id="rId12"/>
    <p:sldId id="424" r:id="rId13"/>
    <p:sldId id="433" r:id="rId14"/>
    <p:sldId id="428" r:id="rId15"/>
    <p:sldId id="43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 userDrawn="1">
          <p15:clr>
            <a:srgbClr val="A4A3A4"/>
          </p15:clr>
        </p15:guide>
        <p15:guide id="2" pos="36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58C"/>
    <a:srgbClr val="DD0060"/>
    <a:srgbClr val="B2B2B2"/>
    <a:srgbClr val="E9EBE8"/>
    <a:srgbClr val="4F4E4E"/>
    <a:srgbClr val="8C8C8D"/>
    <a:srgbClr val="736F6B"/>
    <a:srgbClr val="777371"/>
    <a:srgbClr val="E5E5E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98" y="66"/>
      </p:cViewPr>
      <p:guideLst>
        <p:guide orient="horz" pos="2999"/>
        <p:guide pos="36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F7811-013F-492B-A251-C6CD4D0E3031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AD8A3-6F05-4A2E-9798-883E5E8E27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8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B00AE-B47E-4764-8C3D-A095C5537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866767"/>
            <a:ext cx="11287125" cy="643195"/>
          </a:xfrm>
        </p:spPr>
        <p:txBody>
          <a:bodyPr lIns="0" tIns="0" rIns="0" bIns="0" anchor="b">
            <a:noAutofit/>
          </a:bodyPr>
          <a:lstStyle>
            <a:lvl1pPr algn="l">
              <a:defRPr lang="en-US" sz="34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4F44C9-CD6C-4FE8-AA9F-58A3AA539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602038"/>
            <a:ext cx="11287125" cy="64319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2600" b="0" i="0" u="none" strike="noStrike" baseline="0" smtClean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6A4960-DE6F-4021-82A0-3A43F992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94043" y="5576888"/>
            <a:ext cx="2697957" cy="1281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B8D0A21-3BC8-4F9F-891F-D1EA1F450D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14" y="452439"/>
            <a:ext cx="1659730" cy="5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0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white_smar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00BDDAF1-AB8E-438B-B7A7-3CAD3C0C6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D786DF6B-67C6-4ADC-89FE-835546B7B2C9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3968B525-C2E5-468E-8B8F-6EEA5A733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A74CAE71-5A27-48AB-9421-5ADDDE4F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65E0A9-7053-4C82-94BC-1002BBD7307F}"/>
              </a:ext>
            </a:extLst>
          </p:cNvPr>
          <p:cNvSpPr txBox="1"/>
          <p:nvPr userDrawn="1"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3BC85B-886E-4A5F-ADA8-3886347C4576}"/>
              </a:ext>
            </a:extLst>
          </p:cNvPr>
          <p:cNvSpPr txBox="1"/>
          <p:nvPr userDrawn="1"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C7CFCAB-F695-4796-820F-8A29568A0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4" y="452439"/>
            <a:ext cx="1659730" cy="584858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3EE9D40-F5CB-4EBF-BEDC-FEBBE58B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414540"/>
            <a:ext cx="11301411" cy="257758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lang="de-DE" sz="4400" b="0" i="0" u="none" strike="noStrike" baseline="0" smtClean="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238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1524000"/>
            <a:ext cx="11306175" cy="948556"/>
          </a:xfrm>
        </p:spPr>
        <p:txBody>
          <a:bodyPr lIns="0" tIns="0" rIns="0" bIns="0" anchor="b">
            <a:noAutofit/>
          </a:bodyPr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00BDDAF1-AB8E-438B-B7A7-3CAD3C0C6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409BAEEB-4A6E-4612-A469-3B5E73F7FAAE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3968B525-C2E5-468E-8B8F-6EEA5A733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A74CAE71-5A27-48AB-9421-5ADDDE4F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65E0A9-7053-4C82-94BC-1002BBD7307F}"/>
              </a:ext>
            </a:extLst>
          </p:cNvPr>
          <p:cNvSpPr txBox="1"/>
          <p:nvPr userDrawn="1"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3BC85B-886E-4A5F-ADA8-3886347C4576}"/>
              </a:ext>
            </a:extLst>
          </p:cNvPr>
          <p:cNvSpPr txBox="1"/>
          <p:nvPr userDrawn="1"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4B31138-BFEE-4178-A053-B8234C4150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2" y="3764692"/>
            <a:ext cx="11301412" cy="2401158"/>
          </a:xfrm>
        </p:spPr>
        <p:txBody>
          <a:bodyPr lIns="0" tIns="0" rIns="0" bIns="0">
            <a:noAutofit/>
          </a:bodyPr>
          <a:lstStyle>
            <a:lvl1pPr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82345-B835-42FC-832C-F721B7C01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2538460"/>
            <a:ext cx="11306175" cy="956444"/>
          </a:xfrm>
        </p:spPr>
        <p:txBody>
          <a:bodyPr lIns="0" tIns="0" rIns="0" bIns="0">
            <a:noAutofit/>
          </a:bodyPr>
          <a:lstStyle>
            <a:lvl1pPr>
              <a:defRPr sz="4400" b="1">
                <a:latin typeface="+mj-lt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C7CFCAB-F695-4796-820F-8A29568A0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4" y="452439"/>
            <a:ext cx="1659730" cy="5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0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pic_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750" y="2125362"/>
            <a:ext cx="6834573" cy="2866766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lang="de-DE" sz="4400" b="1" i="0" u="none" strike="noStrike" baseline="0" smtClean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C7CFCAB-F695-4796-820F-8A29568A0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4" y="457379"/>
            <a:ext cx="1659730" cy="57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85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_pic_box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46C3C2D-C09E-40D9-8A7A-10B4A5A8D8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C7CFCAB-F695-4796-820F-8A29568A00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933" y="457379"/>
            <a:ext cx="1631691" cy="574977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372431-EDE6-4E79-A7AC-C4E412DBA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65989" y="1688756"/>
            <a:ext cx="3783099" cy="3575221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53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gray_pic_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0" y="1384300"/>
            <a:ext cx="4568824" cy="47371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lang="de-DE" sz="4400" b="0" i="0" u="none" strike="noStrike" baseline="0" smtClean="0"/>
            </a:lvl1pPr>
          </a:lstStyle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C7CFCAB-F695-4796-820F-8A29568A0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4" y="452439"/>
            <a:ext cx="1659730" cy="584858"/>
          </a:xfrm>
          <a:prstGeom prst="rect">
            <a:avLst/>
          </a:prstGeom>
        </p:spPr>
      </p:pic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DE573AE9-AAB9-4C6B-B38F-1F9BB6A007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2692" y="1384300"/>
            <a:ext cx="4706208" cy="4737100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540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1738184"/>
            <a:ext cx="4521029" cy="3146852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00BDDAF1-AB8E-438B-B7A7-3CAD3C0C6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51DB55D3-499A-41B1-9750-2C910E8C6167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3968B525-C2E5-468E-8B8F-6EEA5A733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A74CAE71-5A27-48AB-9421-5ADDDE4F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65E0A9-7053-4C82-94BC-1002BBD7307F}"/>
              </a:ext>
            </a:extLst>
          </p:cNvPr>
          <p:cNvSpPr txBox="1"/>
          <p:nvPr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3BC85B-886E-4A5F-ADA8-3886347C4576}"/>
              </a:ext>
            </a:extLst>
          </p:cNvPr>
          <p:cNvSpPr txBox="1"/>
          <p:nvPr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4B31138-BFEE-4178-A053-B8234C4150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741" y="1738184"/>
            <a:ext cx="6498110" cy="442766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824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441325"/>
            <a:ext cx="11306175" cy="473416"/>
          </a:xfrm>
        </p:spPr>
        <p:txBody>
          <a:bodyPr lIns="0" tIns="0" rIns="0" bIns="0" anchor="b"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00BDDAF1-AB8E-438B-B7A7-3CAD3C0C6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E4D30753-D4DB-48B2-A581-0AEAD656FA79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3968B525-C2E5-468E-8B8F-6EEA5A733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Vorname Nachname | Abteilung</a:t>
            </a:r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A74CAE71-5A27-48AB-9421-5ADDDE4F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65E0A9-7053-4C82-94BC-1002BBD7307F}"/>
              </a:ext>
            </a:extLst>
          </p:cNvPr>
          <p:cNvSpPr txBox="1"/>
          <p:nvPr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3BC85B-886E-4A5F-ADA8-3886347C4576}"/>
              </a:ext>
            </a:extLst>
          </p:cNvPr>
          <p:cNvSpPr txBox="1"/>
          <p:nvPr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82345-B835-42FC-832C-F721B7C01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922211"/>
            <a:ext cx="11306175" cy="473416"/>
          </a:xfrm>
        </p:spPr>
        <p:txBody>
          <a:bodyPr lIns="0" tIns="0" rIns="0" bIns="0">
            <a:noAutofit/>
          </a:bodyPr>
          <a:lstStyle>
            <a:lvl1pPr>
              <a:defRPr sz="2600" b="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CAD0EBE7-46AE-47D5-947E-DF687F799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6475" y="2232454"/>
            <a:ext cx="5432443" cy="3933396"/>
          </a:xfrm>
        </p:spPr>
        <p:txBody>
          <a:bodyPr lIns="0" tIns="0" rIns="0" bIns="0">
            <a:noAutofit/>
          </a:bodyPr>
          <a:lstStyle>
            <a:lvl1pPr marL="285750" indent="-285750">
              <a:buFont typeface="Wingdings" panose="05000000000000000000" pitchFamily="2" charset="2"/>
              <a:buChar char="§"/>
              <a:defRPr lang="de-DE" sz="1800" b="0" i="0" u="none" strike="noStrike" baseline="0" smtClean="0"/>
            </a:lvl1pPr>
            <a:lvl2pPr marL="742950" indent="-285750">
              <a:buFont typeface="Symbol" panose="05050102010706020507" pitchFamily="18" charset="2"/>
              <a:buChar char="-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Erste Ebene</a:t>
            </a:r>
          </a:p>
          <a:p>
            <a:pPr lvl="1"/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Zweite Ebene</a:t>
            </a:r>
          </a:p>
          <a:p>
            <a:pPr lvl="1"/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Zweite Ebene</a:t>
            </a:r>
          </a:p>
          <a:p>
            <a:pPr lvl="1"/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Zweite Ebene</a:t>
            </a:r>
          </a:p>
          <a:p>
            <a:pPr lvl="0"/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Erste Ebene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6E6A6EF1-5CB9-44DA-B4C9-9FF5B0A37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135" y="2232454"/>
            <a:ext cx="5432443" cy="3933396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4601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441325"/>
            <a:ext cx="11306175" cy="473416"/>
          </a:xfrm>
        </p:spPr>
        <p:txBody>
          <a:bodyPr lIns="0" tIns="0" rIns="0" bIns="0" anchor="b"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00BDDAF1-AB8E-438B-B7A7-3CAD3C0C6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BFBC9C9B-EBDD-4330-B72A-B6897230EBA7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3968B525-C2E5-468E-8B8F-6EEA5A733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A74CAE71-5A27-48AB-9421-5ADDDE4F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65E0A9-7053-4C82-94BC-1002BBD7307F}"/>
              </a:ext>
            </a:extLst>
          </p:cNvPr>
          <p:cNvSpPr txBox="1"/>
          <p:nvPr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3BC85B-886E-4A5F-ADA8-3886347C4576}"/>
              </a:ext>
            </a:extLst>
          </p:cNvPr>
          <p:cNvSpPr txBox="1"/>
          <p:nvPr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82345-B835-42FC-832C-F721B7C01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922211"/>
            <a:ext cx="11306175" cy="473416"/>
          </a:xfrm>
        </p:spPr>
        <p:txBody>
          <a:bodyPr lIns="0" tIns="0" rIns="0" bIns="0">
            <a:noAutofit/>
          </a:bodyPr>
          <a:lstStyle>
            <a:lvl1pPr>
              <a:defRPr sz="2600" b="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6E6A6EF1-5CB9-44DA-B4C9-9FF5B0A37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135" y="2232454"/>
            <a:ext cx="5432443" cy="3933396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8">
            <a:extLst>
              <a:ext uri="{FF2B5EF4-FFF2-40B4-BE49-F238E27FC236}">
                <a16:creationId xmlns:a16="http://schemas.microsoft.com/office/drawing/2014/main" id="{289FC2AB-882E-46E0-9A8F-A8348DB86F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1645" y="2232453"/>
            <a:ext cx="5189220" cy="3933396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126481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umber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441325"/>
            <a:ext cx="11306175" cy="473416"/>
          </a:xfrm>
        </p:spPr>
        <p:txBody>
          <a:bodyPr lIns="0" tIns="0" rIns="0" bIns="0" anchor="b"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00BDDAF1-AB8E-438B-B7A7-3CAD3C0C6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5CBE6DE3-0FD8-4655-9CD7-4F1120C796F9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3968B525-C2E5-468E-8B8F-6EEA5A733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A74CAE71-5A27-48AB-9421-5ADDDE4F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65E0A9-7053-4C82-94BC-1002BBD7307F}"/>
              </a:ext>
            </a:extLst>
          </p:cNvPr>
          <p:cNvSpPr txBox="1"/>
          <p:nvPr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3BC85B-886E-4A5F-ADA8-3886347C4576}"/>
              </a:ext>
            </a:extLst>
          </p:cNvPr>
          <p:cNvSpPr txBox="1"/>
          <p:nvPr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82345-B835-42FC-832C-F721B7C01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922211"/>
            <a:ext cx="11306175" cy="473416"/>
          </a:xfrm>
        </p:spPr>
        <p:txBody>
          <a:bodyPr lIns="0" tIns="0" rIns="0" bIns="0">
            <a:noAutofit/>
          </a:bodyPr>
          <a:lstStyle>
            <a:lvl1pPr>
              <a:defRPr sz="2600" b="0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FC6FB23E-60FC-417F-896C-C4DDEE8908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1645" y="1403096"/>
            <a:ext cx="5189220" cy="4762753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C308C656-2694-481C-8227-A3E6079D84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300" y="1858300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231CDF98-3850-471D-84B4-FD875E990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13" y="1861762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01150BF4-5B8A-422C-8996-77F9A88550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6300" y="2220250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1B0ECEEC-CF52-4C84-A400-1027A51F56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913" y="2223712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9F9A990E-0974-4B42-9816-054B4CB319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300" y="2591725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ACD0C7BA-CCC4-44BA-A257-B863353041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2595187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549D2DF2-F52B-4098-9AE1-77E78EE1D6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6300" y="2963200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27" name="Textplatzhalter 19">
            <a:extLst>
              <a:ext uri="{FF2B5EF4-FFF2-40B4-BE49-F238E27FC236}">
                <a16:creationId xmlns:a16="http://schemas.microsoft.com/office/drawing/2014/main" id="{8247D1DE-99BC-4FA6-943A-74CF006B61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2913" y="2966662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8" name="Textplatzhalter 11">
            <a:extLst>
              <a:ext uri="{FF2B5EF4-FFF2-40B4-BE49-F238E27FC236}">
                <a16:creationId xmlns:a16="http://schemas.microsoft.com/office/drawing/2014/main" id="{17B5DEAA-6365-4087-BACE-9F7D60E317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6300" y="3325150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29" name="Textplatzhalter 19">
            <a:extLst>
              <a:ext uri="{FF2B5EF4-FFF2-40B4-BE49-F238E27FC236}">
                <a16:creationId xmlns:a16="http://schemas.microsoft.com/office/drawing/2014/main" id="{4C29DE26-8C4A-4C8A-9DDD-8D9C1626B2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913" y="3328612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0" name="Textplatzhalter 11">
            <a:extLst>
              <a:ext uri="{FF2B5EF4-FFF2-40B4-BE49-F238E27FC236}">
                <a16:creationId xmlns:a16="http://schemas.microsoft.com/office/drawing/2014/main" id="{6E34A436-8371-48FB-8217-A7F51CEF67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6300" y="3696625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31" name="Textplatzhalter 19">
            <a:extLst>
              <a:ext uri="{FF2B5EF4-FFF2-40B4-BE49-F238E27FC236}">
                <a16:creationId xmlns:a16="http://schemas.microsoft.com/office/drawing/2014/main" id="{D0331061-25F6-493F-944F-FCCE2289C3F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913" y="3700087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2" name="Textplatzhalter 11">
            <a:extLst>
              <a:ext uri="{FF2B5EF4-FFF2-40B4-BE49-F238E27FC236}">
                <a16:creationId xmlns:a16="http://schemas.microsoft.com/office/drawing/2014/main" id="{F34E9344-7EAC-4D47-AFCF-5514BF4CC49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6300" y="4058575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13E4C8B0-57CA-4A32-BDBF-C149DE76CD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3" y="4062037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4" name="Textplatzhalter 11">
            <a:extLst>
              <a:ext uri="{FF2B5EF4-FFF2-40B4-BE49-F238E27FC236}">
                <a16:creationId xmlns:a16="http://schemas.microsoft.com/office/drawing/2014/main" id="{187D5F8D-006F-4B23-81C6-A26A6614060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6300" y="4420525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EF5CAF84-BF5F-486E-BAE5-826F31DAA3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913" y="4423987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36" name="Textplatzhalter 11">
            <a:extLst>
              <a:ext uri="{FF2B5EF4-FFF2-40B4-BE49-F238E27FC236}">
                <a16:creationId xmlns:a16="http://schemas.microsoft.com/office/drawing/2014/main" id="{10833A22-72AF-4132-98E8-BB441F55DF6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76300" y="4792000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74403A5E-D416-4A18-84A4-3831D4CBE7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913" y="4795462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9</a:t>
            </a:r>
          </a:p>
        </p:txBody>
      </p:sp>
      <p:sp>
        <p:nvSpPr>
          <p:cNvPr id="38" name="Textplatzhalter 11">
            <a:extLst>
              <a:ext uri="{FF2B5EF4-FFF2-40B4-BE49-F238E27FC236}">
                <a16:creationId xmlns:a16="http://schemas.microsoft.com/office/drawing/2014/main" id="{1BB6C3C2-37BD-4276-B2F2-07A180F684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6300" y="5163475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39" name="Textplatzhalter 19">
            <a:extLst>
              <a:ext uri="{FF2B5EF4-FFF2-40B4-BE49-F238E27FC236}">
                <a16:creationId xmlns:a16="http://schemas.microsoft.com/office/drawing/2014/main" id="{D77031B3-2F1A-4B6D-BC19-FBC4502A47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913" y="5166937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10</a:t>
            </a:r>
          </a:p>
        </p:txBody>
      </p:sp>
      <p:sp>
        <p:nvSpPr>
          <p:cNvPr id="40" name="Textplatzhalter 11">
            <a:extLst>
              <a:ext uri="{FF2B5EF4-FFF2-40B4-BE49-F238E27FC236}">
                <a16:creationId xmlns:a16="http://schemas.microsoft.com/office/drawing/2014/main" id="{CFE71D65-A3C6-4CC4-8CE5-9C9E054568B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6300" y="5525425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41" name="Textplatzhalter 19">
            <a:extLst>
              <a:ext uri="{FF2B5EF4-FFF2-40B4-BE49-F238E27FC236}">
                <a16:creationId xmlns:a16="http://schemas.microsoft.com/office/drawing/2014/main" id="{228D93A5-4337-4D89-B732-1998B4015DD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913" y="5528887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11</a:t>
            </a:r>
          </a:p>
        </p:txBody>
      </p:sp>
      <p:sp>
        <p:nvSpPr>
          <p:cNvPr id="42" name="Textplatzhalter 11">
            <a:extLst>
              <a:ext uri="{FF2B5EF4-FFF2-40B4-BE49-F238E27FC236}">
                <a16:creationId xmlns:a16="http://schemas.microsoft.com/office/drawing/2014/main" id="{5E7CFB0B-0D15-4812-99DF-7BCD282E55D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6300" y="5896900"/>
            <a:ext cx="5588000" cy="254000"/>
          </a:xfrm>
        </p:spPr>
        <p:txBody>
          <a:bodyPr lIns="0" tIns="0" rIns="0" bIns="0">
            <a:noAutofit/>
          </a:bodyPr>
          <a:lstStyle>
            <a:lvl1pPr marL="0" indent="0">
              <a:buFont typeface="+mj-lt"/>
              <a:buNone/>
              <a:defRPr lang="de-DE" sz="1800" b="0" i="0" u="none" strike="noStrike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de-DE" dirty="0"/>
          </a:p>
        </p:txBody>
      </p:sp>
      <p:sp>
        <p:nvSpPr>
          <p:cNvPr id="43" name="Textplatzhalter 19">
            <a:extLst>
              <a:ext uri="{FF2B5EF4-FFF2-40B4-BE49-F238E27FC236}">
                <a16:creationId xmlns:a16="http://schemas.microsoft.com/office/drawing/2014/main" id="{E8664186-4106-427C-B032-0B9C97315F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2913" y="5900362"/>
            <a:ext cx="266702" cy="25053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algn="ctr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59702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ic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1664042"/>
            <a:ext cx="3631343" cy="3220993"/>
          </a:xfrm>
        </p:spPr>
        <p:txBody>
          <a:bodyPr lIns="0" tIns="0" rIns="360000" bIns="0" anchor="t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00BDDAF1-AB8E-438B-B7A7-3CAD3C0C6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043B8AC7-597D-432C-A067-F3238723B5B7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3968B525-C2E5-468E-8B8F-6EEA5A733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A74CAE71-5A27-48AB-9421-5ADDDE4F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65E0A9-7053-4C82-94BC-1002BBD7307F}"/>
              </a:ext>
            </a:extLst>
          </p:cNvPr>
          <p:cNvSpPr txBox="1"/>
          <p:nvPr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3BC85B-886E-4A5F-ADA8-3886347C4576}"/>
              </a:ext>
            </a:extLst>
          </p:cNvPr>
          <p:cNvSpPr txBox="1"/>
          <p:nvPr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FBFC9A2-F6E1-4D90-AF73-FBAE602C6B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69492" y="441325"/>
            <a:ext cx="5189220" cy="2911476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5B2CBF-13BF-490D-98BB-ED7D37295DD6}"/>
              </a:ext>
            </a:extLst>
          </p:cNvPr>
          <p:cNvSpPr/>
          <p:nvPr/>
        </p:nvSpPr>
        <p:spPr>
          <a:xfrm>
            <a:off x="4069492" y="3505200"/>
            <a:ext cx="2283812" cy="2904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81F7A8C0-DE37-4C35-99A5-9E5507D87E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50399" y="3505200"/>
            <a:ext cx="5189220" cy="2911476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A756ED5-8DA0-4E60-B97D-4B7C4C9AFE2F}"/>
              </a:ext>
            </a:extLst>
          </p:cNvPr>
          <p:cNvSpPr/>
          <p:nvPr/>
        </p:nvSpPr>
        <p:spPr>
          <a:xfrm>
            <a:off x="9465276" y="441324"/>
            <a:ext cx="2283812" cy="2904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23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ic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BE13213-A0FD-4A9B-AFD2-FDB62B1C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91663" y="5576889"/>
            <a:ext cx="2700337" cy="128111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FA4D5F8-8DAA-4FAD-8646-3FD36C7C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807647"/>
            <a:ext cx="5653087" cy="1325563"/>
          </a:xfrm>
        </p:spPr>
        <p:txBody>
          <a:bodyPr lIns="0" tIns="0" rIns="180000" bIns="0" anchor="t">
            <a:noAutofit/>
          </a:bodyPr>
          <a:lstStyle>
            <a:lvl1pPr>
              <a:lnSpc>
                <a:spcPct val="100000"/>
              </a:lnSpc>
              <a:defRPr lang="de-DE" sz="44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7803371-C67A-4B2D-98E0-0601219BAF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3756496"/>
            <a:ext cx="5653087" cy="1062037"/>
          </a:xfrm>
        </p:spPr>
        <p:txBody>
          <a:bodyPr lIns="0" tIns="0" rIns="18000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400" b="0" i="0" u="none" strike="noStrike" baseline="0" smtClean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F472AAC-81A1-49BB-90C0-F258E9C352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14" y="452439"/>
            <a:ext cx="1659730" cy="584858"/>
          </a:xfrm>
          <a:prstGeom prst="rect">
            <a:avLst/>
          </a:prstGeom>
        </p:spPr>
      </p:pic>
      <p:sp>
        <p:nvSpPr>
          <p:cNvPr id="14" name="Bildplatzhalter 30">
            <a:extLst>
              <a:ext uri="{FF2B5EF4-FFF2-40B4-BE49-F238E27FC236}">
                <a16:creationId xmlns:a16="http://schemas.microsoft.com/office/drawing/2014/main" id="{81D32BF4-F0F3-48B1-AB6E-E3ED221052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2"/>
            <a:ext cx="6096000" cy="6857999"/>
          </a:xfrm>
          <a:custGeom>
            <a:avLst/>
            <a:gdLst>
              <a:gd name="connsiteX0" fmla="*/ 5125742 w 6096000"/>
              <a:gd name="connsiteY0" fmla="*/ 5996641 h 6857999"/>
              <a:gd name="connsiteX1" fmla="*/ 5154639 w 6096000"/>
              <a:gd name="connsiteY1" fmla="*/ 5996719 h 6857999"/>
              <a:gd name="connsiteX2" fmla="*/ 5154639 w 6096000"/>
              <a:gd name="connsiteY2" fmla="*/ 6114270 h 6857999"/>
              <a:gd name="connsiteX3" fmla="*/ 5103677 w 6096000"/>
              <a:gd name="connsiteY3" fmla="*/ 6114270 h 6857999"/>
              <a:gd name="connsiteX4" fmla="*/ 5103677 w 6096000"/>
              <a:gd name="connsiteY4" fmla="*/ 6020276 h 6857999"/>
              <a:gd name="connsiteX5" fmla="*/ 5125742 w 6096000"/>
              <a:gd name="connsiteY5" fmla="*/ 5996641 h 6857999"/>
              <a:gd name="connsiteX6" fmla="*/ 4145295 w 6096000"/>
              <a:gd name="connsiteY6" fmla="*/ 5996484 h 6857999"/>
              <a:gd name="connsiteX7" fmla="*/ 4167203 w 6096000"/>
              <a:gd name="connsiteY7" fmla="*/ 6020355 h 6857999"/>
              <a:gd name="connsiteX8" fmla="*/ 4167281 w 6096000"/>
              <a:gd name="connsiteY8" fmla="*/ 6090948 h 6857999"/>
              <a:gd name="connsiteX9" fmla="*/ 4151498 w 6096000"/>
              <a:gd name="connsiteY9" fmla="*/ 6114270 h 6857999"/>
              <a:gd name="connsiteX10" fmla="*/ 4114278 w 6096000"/>
              <a:gd name="connsiteY10" fmla="*/ 6114505 h 6857999"/>
              <a:gd name="connsiteX11" fmla="*/ 4114278 w 6096000"/>
              <a:gd name="connsiteY11" fmla="*/ 5996720 h 6857999"/>
              <a:gd name="connsiteX12" fmla="*/ 4145295 w 6096000"/>
              <a:gd name="connsiteY12" fmla="*/ 5996484 h 6857999"/>
              <a:gd name="connsiteX13" fmla="*/ 3865435 w 6096000"/>
              <a:gd name="connsiteY13" fmla="*/ 5961070 h 6857999"/>
              <a:gd name="connsiteX14" fmla="*/ 3534222 w 6096000"/>
              <a:gd name="connsiteY14" fmla="*/ 6081682 h 6857999"/>
              <a:gd name="connsiteX15" fmla="*/ 3669676 w 6096000"/>
              <a:gd name="connsiteY15" fmla="*/ 6146935 h 6857999"/>
              <a:gd name="connsiteX16" fmla="*/ 3806779 w 6096000"/>
              <a:gd name="connsiteY16" fmla="*/ 6093225 h 6857999"/>
              <a:gd name="connsiteX17" fmla="*/ 3865435 w 6096000"/>
              <a:gd name="connsiteY17" fmla="*/ 5961070 h 6857999"/>
              <a:gd name="connsiteX18" fmla="*/ 5334537 w 6096000"/>
              <a:gd name="connsiteY18" fmla="*/ 5922515 h 6857999"/>
              <a:gd name="connsiteX19" fmla="*/ 5334380 w 6096000"/>
              <a:gd name="connsiteY19" fmla="*/ 6283960 h 6857999"/>
              <a:gd name="connsiteX20" fmla="*/ 5342704 w 6096000"/>
              <a:gd name="connsiteY20" fmla="*/ 6339947 h 6857999"/>
              <a:gd name="connsiteX21" fmla="*/ 5395550 w 6096000"/>
              <a:gd name="connsiteY21" fmla="*/ 6383842 h 6857999"/>
              <a:gd name="connsiteX22" fmla="*/ 5429237 w 6096000"/>
              <a:gd name="connsiteY22" fmla="*/ 6386512 h 6857999"/>
              <a:gd name="connsiteX23" fmla="*/ 5542154 w 6096000"/>
              <a:gd name="connsiteY23" fmla="*/ 6386512 h 6857999"/>
              <a:gd name="connsiteX24" fmla="*/ 5575841 w 6096000"/>
              <a:gd name="connsiteY24" fmla="*/ 6383842 h 6857999"/>
              <a:gd name="connsiteX25" fmla="*/ 5628530 w 6096000"/>
              <a:gd name="connsiteY25" fmla="*/ 6339947 h 6857999"/>
              <a:gd name="connsiteX26" fmla="*/ 5636854 w 6096000"/>
              <a:gd name="connsiteY26" fmla="*/ 6283960 h 6857999"/>
              <a:gd name="connsiteX27" fmla="*/ 5636696 w 6096000"/>
              <a:gd name="connsiteY27" fmla="*/ 5922515 h 6857999"/>
              <a:gd name="connsiteX28" fmla="*/ 5513257 w 6096000"/>
              <a:gd name="connsiteY28" fmla="*/ 5922515 h 6857999"/>
              <a:gd name="connsiteX29" fmla="*/ 5513336 w 6096000"/>
              <a:gd name="connsiteY29" fmla="*/ 6280898 h 6857999"/>
              <a:gd name="connsiteX30" fmla="*/ 5486088 w 6096000"/>
              <a:gd name="connsiteY30" fmla="*/ 6307124 h 6857999"/>
              <a:gd name="connsiteX31" fmla="*/ 5485146 w 6096000"/>
              <a:gd name="connsiteY31" fmla="*/ 6307124 h 6857999"/>
              <a:gd name="connsiteX32" fmla="*/ 5457898 w 6096000"/>
              <a:gd name="connsiteY32" fmla="*/ 6280898 h 6857999"/>
              <a:gd name="connsiteX33" fmla="*/ 5457976 w 6096000"/>
              <a:gd name="connsiteY33" fmla="*/ 5922515 h 6857999"/>
              <a:gd name="connsiteX34" fmla="*/ 4615809 w 6096000"/>
              <a:gd name="connsiteY34" fmla="*/ 5922515 h 6857999"/>
              <a:gd name="connsiteX35" fmla="*/ 4615809 w 6096000"/>
              <a:gd name="connsiteY35" fmla="*/ 6386590 h 6857999"/>
              <a:gd name="connsiteX36" fmla="*/ 4742232 w 6096000"/>
              <a:gd name="connsiteY36" fmla="*/ 6386512 h 6857999"/>
              <a:gd name="connsiteX37" fmla="*/ 4742232 w 6096000"/>
              <a:gd name="connsiteY37" fmla="*/ 6193893 h 6857999"/>
              <a:gd name="connsiteX38" fmla="*/ 4796728 w 6096000"/>
              <a:gd name="connsiteY38" fmla="*/ 6193893 h 6857999"/>
              <a:gd name="connsiteX39" fmla="*/ 4796807 w 6096000"/>
              <a:gd name="connsiteY39" fmla="*/ 6386512 h 6857999"/>
              <a:gd name="connsiteX40" fmla="*/ 4923387 w 6096000"/>
              <a:gd name="connsiteY40" fmla="*/ 6386512 h 6857999"/>
              <a:gd name="connsiteX41" fmla="*/ 4922994 w 6096000"/>
              <a:gd name="connsiteY41" fmla="*/ 5922515 h 6857999"/>
              <a:gd name="connsiteX42" fmla="*/ 4796807 w 6096000"/>
              <a:gd name="connsiteY42" fmla="*/ 5922515 h 6857999"/>
              <a:gd name="connsiteX43" fmla="*/ 4796807 w 6096000"/>
              <a:gd name="connsiteY43" fmla="*/ 6114270 h 6857999"/>
              <a:gd name="connsiteX44" fmla="*/ 4742232 w 6096000"/>
              <a:gd name="connsiteY44" fmla="*/ 6114270 h 6857999"/>
              <a:gd name="connsiteX45" fmla="*/ 4742232 w 6096000"/>
              <a:gd name="connsiteY45" fmla="*/ 5922515 h 6857999"/>
              <a:gd name="connsiteX46" fmla="*/ 4348515 w 6096000"/>
              <a:gd name="connsiteY46" fmla="*/ 5922515 h 6857999"/>
              <a:gd name="connsiteX47" fmla="*/ 4348515 w 6096000"/>
              <a:gd name="connsiteY47" fmla="*/ 6386512 h 6857999"/>
              <a:gd name="connsiteX48" fmla="*/ 4561157 w 6096000"/>
              <a:gd name="connsiteY48" fmla="*/ 6386512 h 6857999"/>
              <a:gd name="connsiteX49" fmla="*/ 4561157 w 6096000"/>
              <a:gd name="connsiteY49" fmla="*/ 6296759 h 6857999"/>
              <a:gd name="connsiteX50" fmla="*/ 4475173 w 6096000"/>
              <a:gd name="connsiteY50" fmla="*/ 6296524 h 6857999"/>
              <a:gd name="connsiteX51" fmla="*/ 4475173 w 6096000"/>
              <a:gd name="connsiteY51" fmla="*/ 6193893 h 6857999"/>
              <a:gd name="connsiteX52" fmla="*/ 4548436 w 6096000"/>
              <a:gd name="connsiteY52" fmla="*/ 6193893 h 6857999"/>
              <a:gd name="connsiteX53" fmla="*/ 4548436 w 6096000"/>
              <a:gd name="connsiteY53" fmla="*/ 6114270 h 6857999"/>
              <a:gd name="connsiteX54" fmla="*/ 4475173 w 6096000"/>
              <a:gd name="connsiteY54" fmla="*/ 6114270 h 6857999"/>
              <a:gd name="connsiteX55" fmla="*/ 4475409 w 6096000"/>
              <a:gd name="connsiteY55" fmla="*/ 6012346 h 6857999"/>
              <a:gd name="connsiteX56" fmla="*/ 4561157 w 6096000"/>
              <a:gd name="connsiteY56" fmla="*/ 6012346 h 6857999"/>
              <a:gd name="connsiteX57" fmla="*/ 4561157 w 6096000"/>
              <a:gd name="connsiteY57" fmla="*/ 5922515 h 6857999"/>
              <a:gd name="connsiteX58" fmla="*/ 3989739 w 6096000"/>
              <a:gd name="connsiteY58" fmla="*/ 5922515 h 6857999"/>
              <a:gd name="connsiteX59" fmla="*/ 3989739 w 6096000"/>
              <a:gd name="connsiteY59" fmla="*/ 6386512 h 6857999"/>
              <a:gd name="connsiteX60" fmla="*/ 4114357 w 6096000"/>
              <a:gd name="connsiteY60" fmla="*/ 6386512 h 6857999"/>
              <a:gd name="connsiteX61" fmla="*/ 4114357 w 6096000"/>
              <a:gd name="connsiteY61" fmla="*/ 6193893 h 6857999"/>
              <a:gd name="connsiteX62" fmla="*/ 4145373 w 6096000"/>
              <a:gd name="connsiteY62" fmla="*/ 6193893 h 6857999"/>
              <a:gd name="connsiteX63" fmla="*/ 4167281 w 6096000"/>
              <a:gd name="connsiteY63" fmla="*/ 6218000 h 6857999"/>
              <a:gd name="connsiteX64" fmla="*/ 4167281 w 6096000"/>
              <a:gd name="connsiteY64" fmla="*/ 6386590 h 6857999"/>
              <a:gd name="connsiteX65" fmla="*/ 4293862 w 6096000"/>
              <a:gd name="connsiteY65" fmla="*/ 6386590 h 6857999"/>
              <a:gd name="connsiteX66" fmla="*/ 4293705 w 6096000"/>
              <a:gd name="connsiteY66" fmla="*/ 6227030 h 6857999"/>
              <a:gd name="connsiteX67" fmla="*/ 4231121 w 6096000"/>
              <a:gd name="connsiteY67" fmla="*/ 6151569 h 6857999"/>
              <a:gd name="connsiteX68" fmla="*/ 4293705 w 6096000"/>
              <a:gd name="connsiteY68" fmla="*/ 6077206 h 6857999"/>
              <a:gd name="connsiteX69" fmla="*/ 4293705 w 6096000"/>
              <a:gd name="connsiteY69" fmla="*/ 5998368 h 6857999"/>
              <a:gd name="connsiteX70" fmla="*/ 4228844 w 6096000"/>
              <a:gd name="connsiteY70" fmla="*/ 5922515 h 6857999"/>
              <a:gd name="connsiteX71" fmla="*/ 3989739 w 6096000"/>
              <a:gd name="connsiteY71" fmla="*/ 5922515 h 6857999"/>
              <a:gd name="connsiteX72" fmla="*/ 5125713 w 6096000"/>
              <a:gd name="connsiteY72" fmla="*/ 5922480 h 6857999"/>
              <a:gd name="connsiteX73" fmla="*/ 5045491 w 6096000"/>
              <a:gd name="connsiteY73" fmla="*/ 5922514 h 6857999"/>
              <a:gd name="connsiteX74" fmla="*/ 4977961 w 6096000"/>
              <a:gd name="connsiteY74" fmla="*/ 5998369 h 6857999"/>
              <a:gd name="connsiteX75" fmla="*/ 4977961 w 6096000"/>
              <a:gd name="connsiteY75" fmla="*/ 6386511 h 6857999"/>
              <a:gd name="connsiteX76" fmla="*/ 5103835 w 6096000"/>
              <a:gd name="connsiteY76" fmla="*/ 6386511 h 6857999"/>
              <a:gd name="connsiteX77" fmla="*/ 5103913 w 6096000"/>
              <a:gd name="connsiteY77" fmla="*/ 6193893 h 6857999"/>
              <a:gd name="connsiteX78" fmla="*/ 5155111 w 6096000"/>
              <a:gd name="connsiteY78" fmla="*/ 6193893 h 6857999"/>
              <a:gd name="connsiteX79" fmla="*/ 5155111 w 6096000"/>
              <a:gd name="connsiteY79" fmla="*/ 6386511 h 6857999"/>
              <a:gd name="connsiteX80" fmla="*/ 5279728 w 6096000"/>
              <a:gd name="connsiteY80" fmla="*/ 6386511 h 6857999"/>
              <a:gd name="connsiteX81" fmla="*/ 5279728 w 6096000"/>
              <a:gd name="connsiteY81" fmla="*/ 5922514 h 6857999"/>
              <a:gd name="connsiteX82" fmla="*/ 5125713 w 6096000"/>
              <a:gd name="connsiteY82" fmla="*/ 5922480 h 6857999"/>
              <a:gd name="connsiteX83" fmla="*/ 3570579 w 6096000"/>
              <a:gd name="connsiteY83" fmla="*/ 5711757 h 6857999"/>
              <a:gd name="connsiteX84" fmla="*/ 3445019 w 6096000"/>
              <a:gd name="connsiteY84" fmla="*/ 5796797 h 6857999"/>
              <a:gd name="connsiteX85" fmla="*/ 3421934 w 6096000"/>
              <a:gd name="connsiteY85" fmla="*/ 5937984 h 6857999"/>
              <a:gd name="connsiteX86" fmla="*/ 3508624 w 6096000"/>
              <a:gd name="connsiteY86" fmla="*/ 6058518 h 6857999"/>
              <a:gd name="connsiteX87" fmla="*/ 3570579 w 6096000"/>
              <a:gd name="connsiteY87" fmla="*/ 5711757 h 6857999"/>
              <a:gd name="connsiteX88" fmla="*/ 3753068 w 6096000"/>
              <a:gd name="connsiteY88" fmla="*/ 5680347 h 6857999"/>
              <a:gd name="connsiteX89" fmla="*/ 3607720 w 6096000"/>
              <a:gd name="connsiteY89" fmla="*/ 5695188 h 6857999"/>
              <a:gd name="connsiteX90" fmla="*/ 3876900 w 6096000"/>
              <a:gd name="connsiteY90" fmla="*/ 5922278 h 6857999"/>
              <a:gd name="connsiteX91" fmla="*/ 3857112 w 6096000"/>
              <a:gd name="connsiteY91" fmla="*/ 5748898 h 6857999"/>
              <a:gd name="connsiteX92" fmla="*/ 3753068 w 6096000"/>
              <a:gd name="connsiteY92" fmla="*/ 5680347 h 6857999"/>
              <a:gd name="connsiteX93" fmla="*/ 0 w 6096000"/>
              <a:gd name="connsiteY93" fmla="*/ 0 h 6857999"/>
              <a:gd name="connsiteX94" fmla="*/ 6096000 w 6096000"/>
              <a:gd name="connsiteY94" fmla="*/ 0 h 6857999"/>
              <a:gd name="connsiteX95" fmla="*/ 6096000 w 6096000"/>
              <a:gd name="connsiteY95" fmla="*/ 6857999 h 6857999"/>
              <a:gd name="connsiteX96" fmla="*/ 0 w 6096000"/>
              <a:gd name="connsiteY9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096000" h="6857999">
                <a:moveTo>
                  <a:pt x="5125742" y="5996641"/>
                </a:moveTo>
                <a:cubicBezTo>
                  <a:pt x="5127235" y="5996641"/>
                  <a:pt x="5154639" y="5996719"/>
                  <a:pt x="5154639" y="5996719"/>
                </a:cubicBezTo>
                <a:lnTo>
                  <a:pt x="5154639" y="6114270"/>
                </a:lnTo>
                <a:lnTo>
                  <a:pt x="5103677" y="6114270"/>
                </a:lnTo>
                <a:cubicBezTo>
                  <a:pt x="5103677" y="6114270"/>
                  <a:pt x="5103677" y="6023417"/>
                  <a:pt x="5103677" y="6020276"/>
                </a:cubicBezTo>
                <a:cubicBezTo>
                  <a:pt x="5103677" y="6003080"/>
                  <a:pt x="5110117" y="5996641"/>
                  <a:pt x="5125742" y="5996641"/>
                </a:cubicBezTo>
                <a:close/>
                <a:moveTo>
                  <a:pt x="4145295" y="5996484"/>
                </a:moveTo>
                <a:cubicBezTo>
                  <a:pt x="4160685" y="5996484"/>
                  <a:pt x="4167439" y="6004494"/>
                  <a:pt x="4167203" y="6020355"/>
                </a:cubicBezTo>
                <a:lnTo>
                  <a:pt x="4167281" y="6090948"/>
                </a:lnTo>
                <a:cubicBezTo>
                  <a:pt x="4167753" y="6104926"/>
                  <a:pt x="4161864" y="6113249"/>
                  <a:pt x="4151498" y="6114270"/>
                </a:cubicBezTo>
                <a:lnTo>
                  <a:pt x="4114278" y="6114505"/>
                </a:lnTo>
                <a:lnTo>
                  <a:pt x="4114278" y="5996720"/>
                </a:lnTo>
                <a:cubicBezTo>
                  <a:pt x="4114278" y="5996720"/>
                  <a:pt x="4142860" y="5996484"/>
                  <a:pt x="4145295" y="5996484"/>
                </a:cubicBezTo>
                <a:close/>
                <a:moveTo>
                  <a:pt x="3865435" y="5961070"/>
                </a:moveTo>
                <a:cubicBezTo>
                  <a:pt x="3771207" y="6041242"/>
                  <a:pt x="3661431" y="6082546"/>
                  <a:pt x="3534222" y="6081682"/>
                </a:cubicBezTo>
                <a:cubicBezTo>
                  <a:pt x="3577175" y="6108930"/>
                  <a:pt x="3620127" y="6135392"/>
                  <a:pt x="3669676" y="6146935"/>
                </a:cubicBezTo>
                <a:cubicBezTo>
                  <a:pt x="3724172" y="6159342"/>
                  <a:pt x="3774583" y="6137041"/>
                  <a:pt x="3806779" y="6093225"/>
                </a:cubicBezTo>
                <a:cubicBezTo>
                  <a:pt x="3833162" y="6051921"/>
                  <a:pt x="3850516" y="6007320"/>
                  <a:pt x="3865435" y="5961070"/>
                </a:cubicBezTo>
                <a:close/>
                <a:moveTo>
                  <a:pt x="5334537" y="5922515"/>
                </a:moveTo>
                <a:cubicBezTo>
                  <a:pt x="5334537" y="5922515"/>
                  <a:pt x="5334380" y="6278699"/>
                  <a:pt x="5334380" y="6283960"/>
                </a:cubicBezTo>
                <a:cubicBezTo>
                  <a:pt x="5334380" y="6306339"/>
                  <a:pt x="5335794" y="6322986"/>
                  <a:pt x="5342704" y="6339947"/>
                </a:cubicBezTo>
                <a:cubicBezTo>
                  <a:pt x="5352048" y="6361070"/>
                  <a:pt x="5373014" y="6378345"/>
                  <a:pt x="5395550" y="6383842"/>
                </a:cubicBezTo>
                <a:cubicBezTo>
                  <a:pt x="5404580" y="6386041"/>
                  <a:pt x="5415652" y="6386198"/>
                  <a:pt x="5429237" y="6386512"/>
                </a:cubicBezTo>
                <a:lnTo>
                  <a:pt x="5542154" y="6386512"/>
                </a:lnTo>
                <a:cubicBezTo>
                  <a:pt x="5555739" y="6386198"/>
                  <a:pt x="5566811" y="6385962"/>
                  <a:pt x="5575841" y="6383842"/>
                </a:cubicBezTo>
                <a:cubicBezTo>
                  <a:pt x="5598927" y="6377875"/>
                  <a:pt x="5619186" y="6361070"/>
                  <a:pt x="5628530" y="6339947"/>
                </a:cubicBezTo>
                <a:cubicBezTo>
                  <a:pt x="5635440" y="6322986"/>
                  <a:pt x="5636854" y="6305632"/>
                  <a:pt x="5636854" y="6283960"/>
                </a:cubicBezTo>
                <a:cubicBezTo>
                  <a:pt x="5636854" y="6278777"/>
                  <a:pt x="5636696" y="5922515"/>
                  <a:pt x="5636696" y="5922515"/>
                </a:cubicBezTo>
                <a:lnTo>
                  <a:pt x="5513257" y="5922515"/>
                </a:lnTo>
                <a:cubicBezTo>
                  <a:pt x="5513257" y="5922515"/>
                  <a:pt x="5513336" y="6277757"/>
                  <a:pt x="5513336" y="6280898"/>
                </a:cubicBezTo>
                <a:cubicBezTo>
                  <a:pt x="5513336" y="6290713"/>
                  <a:pt x="5506661" y="6307124"/>
                  <a:pt x="5486088" y="6307124"/>
                </a:cubicBezTo>
                <a:cubicBezTo>
                  <a:pt x="5485695" y="6307124"/>
                  <a:pt x="5485538" y="6307124"/>
                  <a:pt x="5485146" y="6307124"/>
                </a:cubicBezTo>
                <a:cubicBezTo>
                  <a:pt x="5464023" y="6307124"/>
                  <a:pt x="5457898" y="6290870"/>
                  <a:pt x="5457898" y="6280898"/>
                </a:cubicBezTo>
                <a:cubicBezTo>
                  <a:pt x="5457898" y="6277757"/>
                  <a:pt x="5457976" y="5922515"/>
                  <a:pt x="5457976" y="5922515"/>
                </a:cubicBezTo>
                <a:close/>
                <a:moveTo>
                  <a:pt x="4615809" y="5922515"/>
                </a:moveTo>
                <a:cubicBezTo>
                  <a:pt x="4615809" y="5922515"/>
                  <a:pt x="4615809" y="6380073"/>
                  <a:pt x="4615809" y="6386590"/>
                </a:cubicBezTo>
                <a:cubicBezTo>
                  <a:pt x="4621934" y="6386590"/>
                  <a:pt x="4742232" y="6386512"/>
                  <a:pt x="4742232" y="6386512"/>
                </a:cubicBezTo>
                <a:lnTo>
                  <a:pt x="4742232" y="6193893"/>
                </a:lnTo>
                <a:lnTo>
                  <a:pt x="4796728" y="6193893"/>
                </a:lnTo>
                <a:lnTo>
                  <a:pt x="4796807" y="6386512"/>
                </a:lnTo>
                <a:cubicBezTo>
                  <a:pt x="4796807" y="6386512"/>
                  <a:pt x="4917341" y="6386512"/>
                  <a:pt x="4923387" y="6386512"/>
                </a:cubicBezTo>
                <a:cubicBezTo>
                  <a:pt x="4923387" y="6379994"/>
                  <a:pt x="4922994" y="5922515"/>
                  <a:pt x="4922994" y="5922515"/>
                </a:cubicBezTo>
                <a:cubicBezTo>
                  <a:pt x="4922994" y="5922515"/>
                  <a:pt x="4796807" y="5922515"/>
                  <a:pt x="4796807" y="5922515"/>
                </a:cubicBezTo>
                <a:lnTo>
                  <a:pt x="4796807" y="6114270"/>
                </a:lnTo>
                <a:lnTo>
                  <a:pt x="4742232" y="6114270"/>
                </a:lnTo>
                <a:lnTo>
                  <a:pt x="4742232" y="5922515"/>
                </a:lnTo>
                <a:close/>
                <a:moveTo>
                  <a:pt x="4348515" y="5922515"/>
                </a:moveTo>
                <a:cubicBezTo>
                  <a:pt x="4348515" y="5922515"/>
                  <a:pt x="4348515" y="6379994"/>
                  <a:pt x="4348515" y="6386512"/>
                </a:cubicBezTo>
                <a:cubicBezTo>
                  <a:pt x="4354796" y="6386512"/>
                  <a:pt x="4561157" y="6386512"/>
                  <a:pt x="4561157" y="6386512"/>
                </a:cubicBezTo>
                <a:lnTo>
                  <a:pt x="4561157" y="6296759"/>
                </a:lnTo>
                <a:lnTo>
                  <a:pt x="4475173" y="6296524"/>
                </a:lnTo>
                <a:lnTo>
                  <a:pt x="4475173" y="6193893"/>
                </a:lnTo>
                <a:lnTo>
                  <a:pt x="4548436" y="6193893"/>
                </a:lnTo>
                <a:lnTo>
                  <a:pt x="4548436" y="6114270"/>
                </a:lnTo>
                <a:lnTo>
                  <a:pt x="4475173" y="6114270"/>
                </a:lnTo>
                <a:lnTo>
                  <a:pt x="4475409" y="6012346"/>
                </a:lnTo>
                <a:lnTo>
                  <a:pt x="4561157" y="6012346"/>
                </a:lnTo>
                <a:lnTo>
                  <a:pt x="4561157" y="5922515"/>
                </a:lnTo>
                <a:close/>
                <a:moveTo>
                  <a:pt x="3989739" y="5922515"/>
                </a:moveTo>
                <a:lnTo>
                  <a:pt x="3989739" y="6386512"/>
                </a:lnTo>
                <a:lnTo>
                  <a:pt x="4114357" y="6386512"/>
                </a:lnTo>
                <a:lnTo>
                  <a:pt x="4114357" y="6193893"/>
                </a:lnTo>
                <a:cubicBezTo>
                  <a:pt x="4114357" y="6193893"/>
                  <a:pt x="4144745" y="6193893"/>
                  <a:pt x="4145373" y="6193893"/>
                </a:cubicBezTo>
                <a:cubicBezTo>
                  <a:pt x="4160685" y="6193971"/>
                  <a:pt x="4167281" y="6201196"/>
                  <a:pt x="4167281" y="6218000"/>
                </a:cubicBezTo>
                <a:lnTo>
                  <a:pt x="4167281" y="6386590"/>
                </a:lnTo>
                <a:lnTo>
                  <a:pt x="4293862" y="6386590"/>
                </a:lnTo>
                <a:cubicBezTo>
                  <a:pt x="4293862" y="6384941"/>
                  <a:pt x="4293705" y="6240929"/>
                  <a:pt x="4293705" y="6227030"/>
                </a:cubicBezTo>
                <a:cubicBezTo>
                  <a:pt x="4293705" y="6186041"/>
                  <a:pt x="4260646" y="6155024"/>
                  <a:pt x="4231121" y="6151569"/>
                </a:cubicBezTo>
                <a:cubicBezTo>
                  <a:pt x="4260332" y="6148192"/>
                  <a:pt x="4293705" y="6117490"/>
                  <a:pt x="4293705" y="6077206"/>
                </a:cubicBezTo>
                <a:cubicBezTo>
                  <a:pt x="4293705" y="6056319"/>
                  <a:pt x="4293705" y="5998368"/>
                  <a:pt x="4293705" y="5998368"/>
                </a:cubicBezTo>
                <a:cubicBezTo>
                  <a:pt x="4292998" y="5956359"/>
                  <a:pt x="4261902" y="5922515"/>
                  <a:pt x="4228844" y="5922515"/>
                </a:cubicBezTo>
                <a:cubicBezTo>
                  <a:pt x="4206151" y="5922515"/>
                  <a:pt x="3989739" y="5922515"/>
                  <a:pt x="3989739" y="5922515"/>
                </a:cubicBezTo>
                <a:close/>
                <a:moveTo>
                  <a:pt x="5125713" y="5922480"/>
                </a:moveTo>
                <a:cubicBezTo>
                  <a:pt x="5084946" y="5922478"/>
                  <a:pt x="5050703" y="5922485"/>
                  <a:pt x="5045491" y="5922514"/>
                </a:cubicBezTo>
                <a:cubicBezTo>
                  <a:pt x="5005523" y="5922828"/>
                  <a:pt x="4977647" y="5957065"/>
                  <a:pt x="4977961" y="5998369"/>
                </a:cubicBezTo>
                <a:lnTo>
                  <a:pt x="4977961" y="6386511"/>
                </a:lnTo>
                <a:lnTo>
                  <a:pt x="5103835" y="6386511"/>
                </a:lnTo>
                <a:cubicBezTo>
                  <a:pt x="5103835" y="6380073"/>
                  <a:pt x="5103913" y="6193893"/>
                  <a:pt x="5103913" y="6193893"/>
                </a:cubicBezTo>
                <a:lnTo>
                  <a:pt x="5155111" y="6193893"/>
                </a:lnTo>
                <a:lnTo>
                  <a:pt x="5155111" y="6386511"/>
                </a:lnTo>
                <a:lnTo>
                  <a:pt x="5279728" y="6386511"/>
                </a:lnTo>
                <a:lnTo>
                  <a:pt x="5279728" y="5922514"/>
                </a:lnTo>
                <a:cubicBezTo>
                  <a:pt x="5279728" y="5922514"/>
                  <a:pt x="5193658" y="5922484"/>
                  <a:pt x="5125713" y="5922480"/>
                </a:cubicBezTo>
                <a:close/>
                <a:moveTo>
                  <a:pt x="3570579" y="5711757"/>
                </a:moveTo>
                <a:cubicBezTo>
                  <a:pt x="3526842" y="5734842"/>
                  <a:pt x="3482240" y="5758007"/>
                  <a:pt x="3445019" y="5796797"/>
                </a:cubicBezTo>
                <a:cubicBezTo>
                  <a:pt x="3410312" y="5832291"/>
                  <a:pt x="3401282" y="5892597"/>
                  <a:pt x="3421934" y="5937984"/>
                </a:cubicBezTo>
                <a:cubicBezTo>
                  <a:pt x="3443371" y="5981721"/>
                  <a:pt x="3473131" y="6021376"/>
                  <a:pt x="3508624" y="6058518"/>
                </a:cubicBezTo>
                <a:cubicBezTo>
                  <a:pt x="3483889" y="5935549"/>
                  <a:pt x="3510273" y="5810853"/>
                  <a:pt x="3570579" y="5711757"/>
                </a:cubicBezTo>
                <a:close/>
                <a:moveTo>
                  <a:pt x="3753068" y="5680347"/>
                </a:moveTo>
                <a:cubicBezTo>
                  <a:pt x="3701871" y="5677834"/>
                  <a:pt x="3653971" y="5684509"/>
                  <a:pt x="3607720" y="5695188"/>
                </a:cubicBezTo>
                <a:cubicBezTo>
                  <a:pt x="3715063" y="5729896"/>
                  <a:pt x="3822404" y="5819020"/>
                  <a:pt x="3876900" y="5922278"/>
                </a:cubicBezTo>
                <a:cubicBezTo>
                  <a:pt x="3879413" y="5862915"/>
                  <a:pt x="3881925" y="5799311"/>
                  <a:pt x="3857112" y="5748898"/>
                </a:cubicBezTo>
                <a:cubicBezTo>
                  <a:pt x="3836460" y="5709244"/>
                  <a:pt x="3795156" y="5684509"/>
                  <a:pt x="3753068" y="5680347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1080000" rIns="0" bIns="0" anchor="t">
            <a:noAutofit/>
          </a:bodyPr>
          <a:lstStyle>
            <a:lvl1pPr marL="0" indent="0" algn="ctr">
              <a:buNone/>
              <a:defRPr sz="44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437851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ic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FBFC9A2-F6E1-4D90-AF73-FBAE602C6B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69492" y="0"/>
            <a:ext cx="5189220" cy="3352801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81F7A8C0-DE37-4C35-99A5-9E5507D87E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50398" y="3505200"/>
            <a:ext cx="5641601" cy="3352800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C95B9299-CD28-4B10-96D6-73C190A1A3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9492" y="3505200"/>
            <a:ext cx="2283812" cy="3352800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2DE6CB90-60A1-4AA5-AC23-409E8A5414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65276" y="0"/>
            <a:ext cx="2726724" cy="3352801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1664042"/>
            <a:ext cx="3631343" cy="3220993"/>
          </a:xfrm>
        </p:spPr>
        <p:txBody>
          <a:bodyPr lIns="0" tIns="0" rIns="360000" bIns="0" anchor="t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95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iagram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platzhalter 5">
            <a:extLst>
              <a:ext uri="{FF2B5EF4-FFF2-40B4-BE49-F238E27FC236}">
                <a16:creationId xmlns:a16="http://schemas.microsoft.com/office/drawing/2014/main" id="{F1548FFF-D3BC-4ADB-ABFB-863C398B74B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507478" y="1805251"/>
            <a:ext cx="5236846" cy="3122349"/>
          </a:xfrm>
          <a:noFill/>
          <a:ln>
            <a:noFill/>
          </a:ln>
        </p:spPr>
        <p:txBody>
          <a:bodyPr/>
          <a:lstStyle>
            <a:lvl1pPr algn="ctr"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5872226C-5025-436F-BA8F-E2227AF99DA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8149" y="1805251"/>
            <a:ext cx="5236846" cy="3122349"/>
          </a:xfrm>
          <a:noFill/>
          <a:ln>
            <a:noFill/>
          </a:ln>
        </p:spPr>
        <p:txBody>
          <a:bodyPr/>
          <a:lstStyle>
            <a:lvl1pPr algn="ctr"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441325"/>
            <a:ext cx="11306175" cy="473416"/>
          </a:xfr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82345-B835-42FC-832C-F721B7C01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922211"/>
            <a:ext cx="11306175" cy="473416"/>
          </a:xfrm>
        </p:spPr>
        <p:txBody>
          <a:bodyPr lIns="0" tIns="0" rIns="0" bIns="0">
            <a:noAutofit/>
          </a:bodyPr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D804358A-11A3-49D3-8479-55DE55D84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5286375"/>
            <a:ext cx="5236846" cy="879475"/>
          </a:xfrm>
        </p:spPr>
        <p:txBody>
          <a:bodyPr lIns="0" tIns="0" rIns="0" b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de-DE" sz="1800" b="0" i="0" u="none" strike="noStrike" baseline="0" smtClean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707481E-2BEA-43CC-98D9-93595E979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7004" y="5286375"/>
            <a:ext cx="5236846" cy="879475"/>
          </a:xfrm>
        </p:spPr>
        <p:txBody>
          <a:bodyPr lIns="0" tIns="0" rIns="0" b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de-DE" sz="1800" b="0" i="0" u="none" strike="noStrike" baseline="0" smtClean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Datumsplatzhalter 6">
            <a:extLst>
              <a:ext uri="{FF2B5EF4-FFF2-40B4-BE49-F238E27FC236}">
                <a16:creationId xmlns:a16="http://schemas.microsoft.com/office/drawing/2014/main" id="{6E743426-1B0A-49D4-9B2C-CA9A7BEF7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5BB389A-41FE-495F-90D1-06EB5D41007C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25" name="Fußzeilenplatzhalter 11">
            <a:extLst>
              <a:ext uri="{FF2B5EF4-FFF2-40B4-BE49-F238E27FC236}">
                <a16:creationId xmlns:a16="http://schemas.microsoft.com/office/drawing/2014/main" id="{30EB5E22-2FB0-4B7A-B310-5A9DA47F3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26" name="Foliennummernplatzhalter 12">
            <a:extLst>
              <a:ext uri="{FF2B5EF4-FFF2-40B4-BE49-F238E27FC236}">
                <a16:creationId xmlns:a16="http://schemas.microsoft.com/office/drawing/2014/main" id="{6D9C8A37-A291-4433-AACE-7EFD0B438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1D79D0-6CDB-4D7A-B67F-B8982A68AC32}"/>
              </a:ext>
            </a:extLst>
          </p:cNvPr>
          <p:cNvSpPr txBox="1"/>
          <p:nvPr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|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6ED273C-20EB-4B98-8E69-91118DCED589}"/>
              </a:ext>
            </a:extLst>
          </p:cNvPr>
          <p:cNvSpPr txBox="1"/>
          <p:nvPr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13521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iagra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platzhalter 5">
            <a:extLst>
              <a:ext uri="{FF2B5EF4-FFF2-40B4-BE49-F238E27FC236}">
                <a16:creationId xmlns:a16="http://schemas.microsoft.com/office/drawing/2014/main" id="{F1548FFF-D3BC-4ADB-ABFB-863C398B74B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94119" y="2089837"/>
            <a:ext cx="5897881" cy="3543300"/>
          </a:xfrm>
          <a:solidFill>
            <a:schemeClr val="accent6"/>
          </a:solidFill>
          <a:ln>
            <a:noFill/>
          </a:ln>
        </p:spPr>
        <p:txBody>
          <a:bodyPr>
            <a:noAutofit/>
          </a:bodyPr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441325"/>
            <a:ext cx="11306175" cy="473416"/>
          </a:xfr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82345-B835-42FC-832C-F721B7C01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922211"/>
            <a:ext cx="11306175" cy="473416"/>
          </a:xfrm>
        </p:spPr>
        <p:txBody>
          <a:bodyPr lIns="0" tIns="0" rIns="0" bIns="0">
            <a:noAutofit/>
          </a:bodyPr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Datumsplatzhalter 6">
            <a:extLst>
              <a:ext uri="{FF2B5EF4-FFF2-40B4-BE49-F238E27FC236}">
                <a16:creationId xmlns:a16="http://schemas.microsoft.com/office/drawing/2014/main" id="{6E743426-1B0A-49D4-9B2C-CA9A7BEF7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5BB389A-41FE-495F-90D1-06EB5D41007C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25" name="Fußzeilenplatzhalter 11">
            <a:extLst>
              <a:ext uri="{FF2B5EF4-FFF2-40B4-BE49-F238E27FC236}">
                <a16:creationId xmlns:a16="http://schemas.microsoft.com/office/drawing/2014/main" id="{30EB5E22-2FB0-4B7A-B310-5A9DA47F3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26" name="Foliennummernplatzhalter 12">
            <a:extLst>
              <a:ext uri="{FF2B5EF4-FFF2-40B4-BE49-F238E27FC236}">
                <a16:creationId xmlns:a16="http://schemas.microsoft.com/office/drawing/2014/main" id="{6D9C8A37-A291-4433-AACE-7EFD0B438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1D79D0-6CDB-4D7A-B67F-B8982A68AC32}"/>
              </a:ext>
            </a:extLst>
          </p:cNvPr>
          <p:cNvSpPr txBox="1"/>
          <p:nvPr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|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6ED273C-20EB-4B98-8E69-91118DCED589}"/>
              </a:ext>
            </a:extLst>
          </p:cNvPr>
          <p:cNvSpPr txBox="1"/>
          <p:nvPr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|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06A935C-75F5-46C9-B24F-B666A8CE14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913" y="2489200"/>
            <a:ext cx="5310187" cy="148590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F3917C1C-E3A8-404B-AD97-FD0CB03662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913" y="4419599"/>
            <a:ext cx="5310187" cy="1213537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F1349A2B-7D77-4272-B8BF-BDE2382757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3" y="4127500"/>
            <a:ext cx="5310187" cy="292099"/>
          </a:xfrm>
        </p:spPr>
        <p:txBody>
          <a:bodyPr lIns="0" tIns="0" rIns="0" bIns="0">
            <a:no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686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441325"/>
            <a:ext cx="11306175" cy="473416"/>
          </a:xfrm>
        </p:spPr>
        <p:txBody>
          <a:bodyPr lIns="0" tIns="0" rIns="0" bIns="0"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82345-B835-42FC-832C-F721B7C01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922211"/>
            <a:ext cx="11306175" cy="473416"/>
          </a:xfrm>
        </p:spPr>
        <p:txBody>
          <a:bodyPr lIns="0" tIns="0" rIns="0" bIns="0">
            <a:noAutofit/>
          </a:bodyPr>
          <a:lstStyle>
            <a:lvl1pPr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Datumsplatzhalter 6">
            <a:extLst>
              <a:ext uri="{FF2B5EF4-FFF2-40B4-BE49-F238E27FC236}">
                <a16:creationId xmlns:a16="http://schemas.microsoft.com/office/drawing/2014/main" id="{6E743426-1B0A-49D4-9B2C-CA9A7BEF7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5BB389A-41FE-495F-90D1-06EB5D41007C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25" name="Fußzeilenplatzhalter 11">
            <a:extLst>
              <a:ext uri="{FF2B5EF4-FFF2-40B4-BE49-F238E27FC236}">
                <a16:creationId xmlns:a16="http://schemas.microsoft.com/office/drawing/2014/main" id="{30EB5E22-2FB0-4B7A-B310-5A9DA47F3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26" name="Foliennummernplatzhalter 12">
            <a:extLst>
              <a:ext uri="{FF2B5EF4-FFF2-40B4-BE49-F238E27FC236}">
                <a16:creationId xmlns:a16="http://schemas.microsoft.com/office/drawing/2014/main" id="{6D9C8A37-A291-4433-AACE-7EFD0B438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71D79D0-6CDB-4D7A-B67F-B8982A68AC32}"/>
              </a:ext>
            </a:extLst>
          </p:cNvPr>
          <p:cNvSpPr txBox="1"/>
          <p:nvPr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|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6ED273C-20EB-4B98-8E69-91118DCED589}"/>
              </a:ext>
            </a:extLst>
          </p:cNvPr>
          <p:cNvSpPr txBox="1"/>
          <p:nvPr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|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F3917C1C-E3A8-404B-AD97-FD0CB03662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913" y="2089837"/>
            <a:ext cx="5310187" cy="3543299"/>
          </a:xfr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50D5C662-1220-4783-A2F0-929E2E32A235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235700" y="2089150"/>
            <a:ext cx="5508625" cy="3543300"/>
          </a:xfrm>
        </p:spPr>
        <p:txBody>
          <a:bodyPr lIns="0" tIns="0" rIns="0" bIns="0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826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D82122A-9361-4444-9099-6DC43CEABC5E}"/>
              </a:ext>
            </a:extLst>
          </p:cNvPr>
          <p:cNvSpPr/>
          <p:nvPr userDrawn="1"/>
        </p:nvSpPr>
        <p:spPr>
          <a:xfrm>
            <a:off x="4314825" y="441325"/>
            <a:ext cx="3562350" cy="31210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00BDDAF1-AB8E-438B-B7A7-3CAD3C0C6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177C3CA-B4E3-464C-BF60-71ADF14EC436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3968B525-C2E5-468E-8B8F-6EEA5A733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A74CAE71-5A27-48AB-9421-5ADDDE4F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65E0A9-7053-4C82-94BC-1002BBD7307F}"/>
              </a:ext>
            </a:extLst>
          </p:cNvPr>
          <p:cNvSpPr txBox="1"/>
          <p:nvPr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3BC85B-886E-4A5F-ADA8-3886347C4576}"/>
              </a:ext>
            </a:extLst>
          </p:cNvPr>
          <p:cNvSpPr txBox="1"/>
          <p:nvPr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BF074B8B-BD26-45AB-9779-DDE202AC26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4975" y="5029990"/>
            <a:ext cx="1143000" cy="1135860"/>
          </a:xfrm>
          <a:noFill/>
          <a:ln w="44450" cap="sq" cmpd="sng">
            <a:solidFill>
              <a:schemeClr val="accent1"/>
            </a:solidFill>
            <a:miter lim="800000"/>
          </a:ln>
        </p:spPr>
        <p:txBody>
          <a:bodyPr lIns="108000" tIns="108000" rIns="108000" bIns="10800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5" name="Textplatzhalter 17">
            <a:extLst>
              <a:ext uri="{FF2B5EF4-FFF2-40B4-BE49-F238E27FC236}">
                <a16:creationId xmlns:a16="http://schemas.microsoft.com/office/drawing/2014/main" id="{A20811A1-0014-4443-91A2-F075B9C260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4975" y="3646825"/>
            <a:ext cx="1143000" cy="1135860"/>
          </a:xfrm>
          <a:noFill/>
          <a:ln w="44450" cap="sq" cmpd="sng">
            <a:solidFill>
              <a:schemeClr val="accent2"/>
            </a:solidFill>
            <a:miter lim="800000"/>
          </a:ln>
        </p:spPr>
        <p:txBody>
          <a:bodyPr lIns="108000" tIns="108000" rIns="108000" bIns="108000">
            <a:no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7" name="Textplatzhalter 17">
            <a:extLst>
              <a:ext uri="{FF2B5EF4-FFF2-40B4-BE49-F238E27FC236}">
                <a16:creationId xmlns:a16="http://schemas.microsoft.com/office/drawing/2014/main" id="{B36F5F96-AE9F-440F-921C-0AA46FF1F2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4975" y="2318607"/>
            <a:ext cx="1143000" cy="1135860"/>
          </a:xfrm>
          <a:noFill/>
          <a:ln w="44450" cap="sq" cmpd="sng">
            <a:solidFill>
              <a:schemeClr val="tx1"/>
            </a:solidFill>
            <a:miter lim="800000"/>
          </a:ln>
        </p:spPr>
        <p:txBody>
          <a:bodyPr lIns="108000" tIns="108000" rIns="108000" bIns="108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6CB8812-D298-4920-89C6-DAC45A3E6E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4975" y="935442"/>
            <a:ext cx="1143000" cy="1135860"/>
          </a:xfrm>
          <a:noFill/>
          <a:ln w="44450" cap="sq" cmpd="sng">
            <a:solidFill>
              <a:schemeClr val="bg1"/>
            </a:solidFill>
            <a:miter lim="800000"/>
          </a:ln>
        </p:spPr>
        <p:txBody>
          <a:bodyPr lIns="108000" tIns="108000" rIns="108000" bIns="10800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64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pic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FBFC9A2-F6E1-4D90-AF73-FBAE602C6B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69492" y="0"/>
            <a:ext cx="5189220" cy="3352801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81F7A8C0-DE37-4C35-99A5-9E5507D87E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50398" y="3505200"/>
            <a:ext cx="5641601" cy="3352800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C95B9299-CD28-4B10-96D6-73C190A1A3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9492" y="3505200"/>
            <a:ext cx="2283812" cy="3352800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2DE6CB90-60A1-4AA5-AC23-409E8A5414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65276" y="0"/>
            <a:ext cx="2726724" cy="3352801"/>
          </a:xfrm>
          <a:solidFill>
            <a:schemeClr val="accent5"/>
          </a:solidFill>
          <a:ln>
            <a:noFill/>
          </a:ln>
        </p:spPr>
        <p:txBody>
          <a:bodyPr lIns="0" tIns="396000" rIns="0" bIns="0" anchor="t">
            <a:normAutofit/>
          </a:bodyPr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1664042"/>
            <a:ext cx="3631343" cy="3220993"/>
          </a:xfrm>
        </p:spPr>
        <p:txBody>
          <a:bodyPr lIns="0" tIns="0" rIns="360000" bIns="0" anchor="t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069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smart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E754BCC-875E-46FC-BB1F-F7C21B95160D}"/>
              </a:ext>
            </a:extLst>
          </p:cNvPr>
          <p:cNvSpPr/>
          <p:nvPr/>
        </p:nvSpPr>
        <p:spPr>
          <a:xfrm>
            <a:off x="4069491" y="0"/>
            <a:ext cx="81225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7C64C-B40A-444B-8361-F5ACC466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445" y="958851"/>
            <a:ext cx="6996643" cy="1403350"/>
          </a:xfrm>
        </p:spPr>
        <p:txBody>
          <a:bodyPr lIns="0" tIns="0" rIns="180000" bIns="0" anchor="t">
            <a:noAutofit/>
          </a:bodyPr>
          <a:lstStyle>
            <a:lvl1pPr>
              <a:lnSpc>
                <a:spcPct val="100000"/>
              </a:lnSpc>
              <a:defRPr lang="en-US" sz="4400" b="1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A4650C-E83B-4212-89EE-DD41274DF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2445" y="2946400"/>
            <a:ext cx="6996643" cy="796925"/>
          </a:xfrm>
        </p:spPr>
        <p:txBody>
          <a:bodyPr lIns="0" tIns="0" rIns="180000" bIns="0">
            <a:noAutofit/>
          </a:bodyPr>
          <a:lstStyle>
            <a:lvl1pPr>
              <a:lnSpc>
                <a:spcPct val="100000"/>
              </a:lnSpc>
              <a:defRPr lang="de-DE" sz="24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3C8E5E9-6BCB-4729-8C27-2F8D896CD5B0}"/>
              </a:ext>
            </a:extLst>
          </p:cNvPr>
          <p:cNvSpPr/>
          <p:nvPr/>
        </p:nvSpPr>
        <p:spPr>
          <a:xfrm flipV="1">
            <a:off x="2590800" y="5072062"/>
            <a:ext cx="1477167" cy="25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828CE2-12BE-4B6D-8545-DF0ED9BD9873}"/>
              </a:ext>
            </a:extLst>
          </p:cNvPr>
          <p:cNvSpPr/>
          <p:nvPr/>
        </p:nvSpPr>
        <p:spPr>
          <a:xfrm>
            <a:off x="4069491" y="5072063"/>
            <a:ext cx="3090134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055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58">
          <p15:clr>
            <a:srgbClr val="FBAE40"/>
          </p15:clr>
        </p15:guide>
        <p15:guide id="2" orient="horz" pos="2358">
          <p15:clr>
            <a:srgbClr val="FBAE40"/>
          </p15:clr>
        </p15:guide>
        <p15:guide id="3" orient="horz" pos="24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ter_smart_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E754BCC-875E-46FC-BB1F-F7C21B95160D}"/>
              </a:ext>
            </a:extLst>
          </p:cNvPr>
          <p:cNvSpPr/>
          <p:nvPr/>
        </p:nvSpPr>
        <p:spPr>
          <a:xfrm>
            <a:off x="4069491" y="0"/>
            <a:ext cx="81225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7C64C-B40A-444B-8361-F5ACC466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445" y="958851"/>
            <a:ext cx="6996643" cy="1403350"/>
          </a:xfrm>
        </p:spPr>
        <p:txBody>
          <a:bodyPr lIns="0" tIns="0" rIns="180000" bIns="0" anchor="t">
            <a:noAutofit/>
          </a:bodyPr>
          <a:lstStyle>
            <a:lvl1pPr>
              <a:lnSpc>
                <a:spcPct val="100000"/>
              </a:lnSpc>
              <a:defRPr lang="en-US" sz="4400" b="1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A4650C-E83B-4212-89EE-DD41274DF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2445" y="2946400"/>
            <a:ext cx="6996643" cy="796925"/>
          </a:xfrm>
        </p:spPr>
        <p:txBody>
          <a:bodyPr lIns="0" tIns="0" rIns="180000" bIns="0">
            <a:noAutofit/>
          </a:bodyPr>
          <a:lstStyle>
            <a:lvl1pPr>
              <a:lnSpc>
                <a:spcPct val="100000"/>
              </a:lnSpc>
              <a:defRPr lang="de-DE" sz="24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3C8E5E9-6BCB-4729-8C27-2F8D896CD5B0}"/>
              </a:ext>
            </a:extLst>
          </p:cNvPr>
          <p:cNvSpPr/>
          <p:nvPr/>
        </p:nvSpPr>
        <p:spPr>
          <a:xfrm flipV="1">
            <a:off x="2590800" y="5072062"/>
            <a:ext cx="1477167" cy="257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828CE2-12BE-4B6D-8545-DF0ED9BD9873}"/>
              </a:ext>
            </a:extLst>
          </p:cNvPr>
          <p:cNvSpPr/>
          <p:nvPr/>
        </p:nvSpPr>
        <p:spPr>
          <a:xfrm>
            <a:off x="4069491" y="5072063"/>
            <a:ext cx="3090134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221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58">
          <p15:clr>
            <a:srgbClr val="FBAE40"/>
          </p15:clr>
        </p15:guide>
        <p15:guide id="2" orient="horz" pos="2358">
          <p15:clr>
            <a:srgbClr val="FBAE40"/>
          </p15:clr>
        </p15:guide>
        <p15:guide id="3" orient="horz" pos="24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A013A8E-62E5-41B2-92F0-E22F8FA0A9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58604" y="1"/>
            <a:ext cx="8138160" cy="6860381"/>
          </a:xfrm>
          <a:custGeom>
            <a:avLst/>
            <a:gdLst>
              <a:gd name="connsiteX0" fmla="*/ 0 w 8131175"/>
              <a:gd name="connsiteY0" fmla="*/ 0 h 6858000"/>
              <a:gd name="connsiteX1" fmla="*/ 8131175 w 8131175"/>
              <a:gd name="connsiteY1" fmla="*/ 0 h 6858000"/>
              <a:gd name="connsiteX2" fmla="*/ 8131175 w 8131175"/>
              <a:gd name="connsiteY2" fmla="*/ 6858000 h 6858000"/>
              <a:gd name="connsiteX3" fmla="*/ 0 w 8131175"/>
              <a:gd name="connsiteY3" fmla="*/ 6858000 h 6858000"/>
              <a:gd name="connsiteX4" fmla="*/ 0 w 8131175"/>
              <a:gd name="connsiteY4" fmla="*/ 0 h 6858000"/>
              <a:gd name="connsiteX0" fmla="*/ 0 w 8131175"/>
              <a:gd name="connsiteY0" fmla="*/ 0 h 6858000"/>
              <a:gd name="connsiteX1" fmla="*/ 8131175 w 8131175"/>
              <a:gd name="connsiteY1" fmla="*/ 0 h 6858000"/>
              <a:gd name="connsiteX2" fmla="*/ 8131175 w 8131175"/>
              <a:gd name="connsiteY2" fmla="*/ 6858000 h 6858000"/>
              <a:gd name="connsiteX3" fmla="*/ 0 w 8131175"/>
              <a:gd name="connsiteY3" fmla="*/ 3752850 h 6858000"/>
              <a:gd name="connsiteX4" fmla="*/ 0 w 8131175"/>
              <a:gd name="connsiteY4" fmla="*/ 0 h 6858000"/>
              <a:gd name="connsiteX0" fmla="*/ 0 w 8131175"/>
              <a:gd name="connsiteY0" fmla="*/ 0 h 6858000"/>
              <a:gd name="connsiteX1" fmla="*/ 8131175 w 8131175"/>
              <a:gd name="connsiteY1" fmla="*/ 0 h 6858000"/>
              <a:gd name="connsiteX2" fmla="*/ 8131175 w 8131175"/>
              <a:gd name="connsiteY2" fmla="*/ 6858000 h 6858000"/>
              <a:gd name="connsiteX3" fmla="*/ 3787775 w 8131175"/>
              <a:gd name="connsiteY3" fmla="*/ 5210175 h 6858000"/>
              <a:gd name="connsiteX4" fmla="*/ 0 w 8131175"/>
              <a:gd name="connsiteY4" fmla="*/ 3752850 h 6858000"/>
              <a:gd name="connsiteX5" fmla="*/ 0 w 8131175"/>
              <a:gd name="connsiteY5" fmla="*/ 0 h 6858000"/>
              <a:gd name="connsiteX0" fmla="*/ 0 w 8131175"/>
              <a:gd name="connsiteY0" fmla="*/ 0 h 6858000"/>
              <a:gd name="connsiteX1" fmla="*/ 8131175 w 8131175"/>
              <a:gd name="connsiteY1" fmla="*/ 0 h 6858000"/>
              <a:gd name="connsiteX2" fmla="*/ 8131175 w 8131175"/>
              <a:gd name="connsiteY2" fmla="*/ 6858000 h 6858000"/>
              <a:gd name="connsiteX3" fmla="*/ 2692400 w 8131175"/>
              <a:gd name="connsiteY3" fmla="*/ 6010275 h 6858000"/>
              <a:gd name="connsiteX4" fmla="*/ 0 w 8131175"/>
              <a:gd name="connsiteY4" fmla="*/ 3752850 h 6858000"/>
              <a:gd name="connsiteX5" fmla="*/ 0 w 8131175"/>
              <a:gd name="connsiteY5" fmla="*/ 0 h 6858000"/>
              <a:gd name="connsiteX0" fmla="*/ 0 w 8131175"/>
              <a:gd name="connsiteY0" fmla="*/ 0 h 6858000"/>
              <a:gd name="connsiteX1" fmla="*/ 8131175 w 8131175"/>
              <a:gd name="connsiteY1" fmla="*/ 0 h 6858000"/>
              <a:gd name="connsiteX2" fmla="*/ 8131175 w 8131175"/>
              <a:gd name="connsiteY2" fmla="*/ 6858000 h 6858000"/>
              <a:gd name="connsiteX3" fmla="*/ 4451350 w 8131175"/>
              <a:gd name="connsiteY3" fmla="*/ 6083300 h 6858000"/>
              <a:gd name="connsiteX4" fmla="*/ 2692400 w 8131175"/>
              <a:gd name="connsiteY4" fmla="*/ 6010275 h 6858000"/>
              <a:gd name="connsiteX5" fmla="*/ 0 w 8131175"/>
              <a:gd name="connsiteY5" fmla="*/ 3752850 h 6858000"/>
              <a:gd name="connsiteX6" fmla="*/ 0 w 8131175"/>
              <a:gd name="connsiteY6" fmla="*/ 0 h 6858000"/>
              <a:gd name="connsiteX0" fmla="*/ 0 w 8131175"/>
              <a:gd name="connsiteY0" fmla="*/ 0 h 7302016"/>
              <a:gd name="connsiteX1" fmla="*/ 8131175 w 8131175"/>
              <a:gd name="connsiteY1" fmla="*/ 0 h 7302016"/>
              <a:gd name="connsiteX2" fmla="*/ 8131175 w 8131175"/>
              <a:gd name="connsiteY2" fmla="*/ 6858000 h 7302016"/>
              <a:gd name="connsiteX3" fmla="*/ 6462395 w 8131175"/>
              <a:gd name="connsiteY3" fmla="*/ 6583680 h 7302016"/>
              <a:gd name="connsiteX4" fmla="*/ 4451350 w 8131175"/>
              <a:gd name="connsiteY4" fmla="*/ 6083300 h 7302016"/>
              <a:gd name="connsiteX5" fmla="*/ 2692400 w 8131175"/>
              <a:gd name="connsiteY5" fmla="*/ 6010275 h 7302016"/>
              <a:gd name="connsiteX6" fmla="*/ 0 w 8131175"/>
              <a:gd name="connsiteY6" fmla="*/ 3752850 h 7302016"/>
              <a:gd name="connsiteX7" fmla="*/ 0 w 8131175"/>
              <a:gd name="connsiteY7" fmla="*/ 0 h 7302016"/>
              <a:gd name="connsiteX0" fmla="*/ 0 w 8131175"/>
              <a:gd name="connsiteY0" fmla="*/ 0 h 7302016"/>
              <a:gd name="connsiteX1" fmla="*/ 8131175 w 8131175"/>
              <a:gd name="connsiteY1" fmla="*/ 0 h 7302016"/>
              <a:gd name="connsiteX2" fmla="*/ 8131175 w 8131175"/>
              <a:gd name="connsiteY2" fmla="*/ 6858000 h 7302016"/>
              <a:gd name="connsiteX3" fmla="*/ 6462395 w 8131175"/>
              <a:gd name="connsiteY3" fmla="*/ 6583680 h 7302016"/>
              <a:gd name="connsiteX4" fmla="*/ 4451350 w 8131175"/>
              <a:gd name="connsiteY4" fmla="*/ 6083300 h 7302016"/>
              <a:gd name="connsiteX5" fmla="*/ 1907540 w 8131175"/>
              <a:gd name="connsiteY5" fmla="*/ 3747135 h 7302016"/>
              <a:gd name="connsiteX6" fmla="*/ 0 w 8131175"/>
              <a:gd name="connsiteY6" fmla="*/ 3752850 h 7302016"/>
              <a:gd name="connsiteX7" fmla="*/ 0 w 8131175"/>
              <a:gd name="connsiteY7" fmla="*/ 0 h 7302016"/>
              <a:gd name="connsiteX0" fmla="*/ 0 w 8131175"/>
              <a:gd name="connsiteY0" fmla="*/ 0 h 7302016"/>
              <a:gd name="connsiteX1" fmla="*/ 8131175 w 8131175"/>
              <a:gd name="connsiteY1" fmla="*/ 0 h 7302016"/>
              <a:gd name="connsiteX2" fmla="*/ 8131175 w 8131175"/>
              <a:gd name="connsiteY2" fmla="*/ 6858000 h 7302016"/>
              <a:gd name="connsiteX3" fmla="*/ 6462395 w 8131175"/>
              <a:gd name="connsiteY3" fmla="*/ 6583680 h 7302016"/>
              <a:gd name="connsiteX4" fmla="*/ 1982470 w 8131175"/>
              <a:gd name="connsiteY4" fmla="*/ 4201160 h 7302016"/>
              <a:gd name="connsiteX5" fmla="*/ 1907540 w 8131175"/>
              <a:gd name="connsiteY5" fmla="*/ 3747135 h 7302016"/>
              <a:gd name="connsiteX6" fmla="*/ 0 w 8131175"/>
              <a:gd name="connsiteY6" fmla="*/ 3752850 h 7302016"/>
              <a:gd name="connsiteX7" fmla="*/ 0 w 8131175"/>
              <a:gd name="connsiteY7" fmla="*/ 0 h 7302016"/>
              <a:gd name="connsiteX0" fmla="*/ 0 w 8131175"/>
              <a:gd name="connsiteY0" fmla="*/ 0 h 7302016"/>
              <a:gd name="connsiteX1" fmla="*/ 8131175 w 8131175"/>
              <a:gd name="connsiteY1" fmla="*/ 0 h 7302016"/>
              <a:gd name="connsiteX2" fmla="*/ 8131175 w 8131175"/>
              <a:gd name="connsiteY2" fmla="*/ 6858000 h 7302016"/>
              <a:gd name="connsiteX3" fmla="*/ 6462395 w 8131175"/>
              <a:gd name="connsiteY3" fmla="*/ 6583680 h 7302016"/>
              <a:gd name="connsiteX4" fmla="*/ 1883410 w 8131175"/>
              <a:gd name="connsiteY4" fmla="*/ 3934460 h 7302016"/>
              <a:gd name="connsiteX5" fmla="*/ 1907540 w 8131175"/>
              <a:gd name="connsiteY5" fmla="*/ 3747135 h 7302016"/>
              <a:gd name="connsiteX6" fmla="*/ 0 w 8131175"/>
              <a:gd name="connsiteY6" fmla="*/ 3752850 h 7302016"/>
              <a:gd name="connsiteX7" fmla="*/ 0 w 8131175"/>
              <a:gd name="connsiteY7" fmla="*/ 0 h 7302016"/>
              <a:gd name="connsiteX0" fmla="*/ 86924 w 8218099"/>
              <a:gd name="connsiteY0" fmla="*/ 0 h 7361992"/>
              <a:gd name="connsiteX1" fmla="*/ 8218099 w 8218099"/>
              <a:gd name="connsiteY1" fmla="*/ 0 h 7361992"/>
              <a:gd name="connsiteX2" fmla="*/ 8218099 w 8218099"/>
              <a:gd name="connsiteY2" fmla="*/ 6858000 h 7361992"/>
              <a:gd name="connsiteX3" fmla="*/ 79939 w 8218099"/>
              <a:gd name="connsiteY3" fmla="*/ 6827520 h 7361992"/>
              <a:gd name="connsiteX4" fmla="*/ 1970334 w 8218099"/>
              <a:gd name="connsiteY4" fmla="*/ 3934460 h 7361992"/>
              <a:gd name="connsiteX5" fmla="*/ 1994464 w 8218099"/>
              <a:gd name="connsiteY5" fmla="*/ 3747135 h 7361992"/>
              <a:gd name="connsiteX6" fmla="*/ 86924 w 8218099"/>
              <a:gd name="connsiteY6" fmla="*/ 3752850 h 7361992"/>
              <a:gd name="connsiteX7" fmla="*/ 86924 w 8218099"/>
              <a:gd name="connsiteY7" fmla="*/ 0 h 7361992"/>
              <a:gd name="connsiteX0" fmla="*/ 586786 w 8717961"/>
              <a:gd name="connsiteY0" fmla="*/ 0 h 7361992"/>
              <a:gd name="connsiteX1" fmla="*/ 8717961 w 8717961"/>
              <a:gd name="connsiteY1" fmla="*/ 0 h 7361992"/>
              <a:gd name="connsiteX2" fmla="*/ 8717961 w 8717961"/>
              <a:gd name="connsiteY2" fmla="*/ 6858000 h 7361992"/>
              <a:gd name="connsiteX3" fmla="*/ 579801 w 8717961"/>
              <a:gd name="connsiteY3" fmla="*/ 6827520 h 7361992"/>
              <a:gd name="connsiteX4" fmla="*/ 593136 w 8717961"/>
              <a:gd name="connsiteY4" fmla="*/ 3933825 h 7361992"/>
              <a:gd name="connsiteX5" fmla="*/ 2470196 w 8717961"/>
              <a:gd name="connsiteY5" fmla="*/ 3934460 h 7361992"/>
              <a:gd name="connsiteX6" fmla="*/ 2494326 w 8717961"/>
              <a:gd name="connsiteY6" fmla="*/ 3747135 h 7361992"/>
              <a:gd name="connsiteX7" fmla="*/ 586786 w 8717961"/>
              <a:gd name="connsiteY7" fmla="*/ 3752850 h 7361992"/>
              <a:gd name="connsiteX8" fmla="*/ 586786 w 8717961"/>
              <a:gd name="connsiteY8" fmla="*/ 0 h 7361992"/>
              <a:gd name="connsiteX0" fmla="*/ 586786 w 8717961"/>
              <a:gd name="connsiteY0" fmla="*/ 0 h 7361992"/>
              <a:gd name="connsiteX1" fmla="*/ 8717961 w 8717961"/>
              <a:gd name="connsiteY1" fmla="*/ 0 h 7361992"/>
              <a:gd name="connsiteX2" fmla="*/ 8717961 w 8717961"/>
              <a:gd name="connsiteY2" fmla="*/ 6858000 h 7361992"/>
              <a:gd name="connsiteX3" fmla="*/ 579801 w 8717961"/>
              <a:gd name="connsiteY3" fmla="*/ 6827520 h 7361992"/>
              <a:gd name="connsiteX4" fmla="*/ 593136 w 8717961"/>
              <a:gd name="connsiteY4" fmla="*/ 3933825 h 7361992"/>
              <a:gd name="connsiteX5" fmla="*/ 2520202 w 8717961"/>
              <a:gd name="connsiteY5" fmla="*/ 3898741 h 7361992"/>
              <a:gd name="connsiteX6" fmla="*/ 2494326 w 8717961"/>
              <a:gd name="connsiteY6" fmla="*/ 3747135 h 7361992"/>
              <a:gd name="connsiteX7" fmla="*/ 586786 w 8717961"/>
              <a:gd name="connsiteY7" fmla="*/ 3752850 h 7361992"/>
              <a:gd name="connsiteX8" fmla="*/ 586786 w 8717961"/>
              <a:gd name="connsiteY8" fmla="*/ 0 h 7361992"/>
              <a:gd name="connsiteX0" fmla="*/ 586786 w 8717961"/>
              <a:gd name="connsiteY0" fmla="*/ 0 h 7361992"/>
              <a:gd name="connsiteX1" fmla="*/ 8717961 w 8717961"/>
              <a:gd name="connsiteY1" fmla="*/ 0 h 7361992"/>
              <a:gd name="connsiteX2" fmla="*/ 8717961 w 8717961"/>
              <a:gd name="connsiteY2" fmla="*/ 6858000 h 7361992"/>
              <a:gd name="connsiteX3" fmla="*/ 579801 w 8717961"/>
              <a:gd name="connsiteY3" fmla="*/ 6827520 h 7361992"/>
              <a:gd name="connsiteX4" fmla="*/ 593136 w 8717961"/>
              <a:gd name="connsiteY4" fmla="*/ 3933825 h 7361992"/>
              <a:gd name="connsiteX5" fmla="*/ 2520202 w 8717961"/>
              <a:gd name="connsiteY5" fmla="*/ 3898741 h 7361992"/>
              <a:gd name="connsiteX6" fmla="*/ 2518139 w 8717961"/>
              <a:gd name="connsiteY6" fmla="*/ 3759041 h 7361992"/>
              <a:gd name="connsiteX7" fmla="*/ 586786 w 8717961"/>
              <a:gd name="connsiteY7" fmla="*/ 3752850 h 7361992"/>
              <a:gd name="connsiteX8" fmla="*/ 586786 w 8717961"/>
              <a:gd name="connsiteY8" fmla="*/ 0 h 7361992"/>
              <a:gd name="connsiteX0" fmla="*/ 586786 w 8717961"/>
              <a:gd name="connsiteY0" fmla="*/ 0 h 7361992"/>
              <a:gd name="connsiteX1" fmla="*/ 8717961 w 8717961"/>
              <a:gd name="connsiteY1" fmla="*/ 0 h 7361992"/>
              <a:gd name="connsiteX2" fmla="*/ 8717961 w 8717961"/>
              <a:gd name="connsiteY2" fmla="*/ 6858000 h 7361992"/>
              <a:gd name="connsiteX3" fmla="*/ 579801 w 8717961"/>
              <a:gd name="connsiteY3" fmla="*/ 6827520 h 7361992"/>
              <a:gd name="connsiteX4" fmla="*/ 593136 w 8717961"/>
              <a:gd name="connsiteY4" fmla="*/ 3933825 h 7361992"/>
              <a:gd name="connsiteX5" fmla="*/ 2517821 w 8717961"/>
              <a:gd name="connsiteY5" fmla="*/ 3922554 h 7361992"/>
              <a:gd name="connsiteX6" fmla="*/ 2518139 w 8717961"/>
              <a:gd name="connsiteY6" fmla="*/ 3759041 h 7361992"/>
              <a:gd name="connsiteX7" fmla="*/ 586786 w 8717961"/>
              <a:gd name="connsiteY7" fmla="*/ 3752850 h 7361992"/>
              <a:gd name="connsiteX8" fmla="*/ 586786 w 8717961"/>
              <a:gd name="connsiteY8" fmla="*/ 0 h 7361992"/>
              <a:gd name="connsiteX0" fmla="*/ 586786 w 8717961"/>
              <a:gd name="connsiteY0" fmla="*/ 0 h 7361992"/>
              <a:gd name="connsiteX1" fmla="*/ 8717961 w 8717961"/>
              <a:gd name="connsiteY1" fmla="*/ 0 h 7361992"/>
              <a:gd name="connsiteX2" fmla="*/ 8717961 w 8717961"/>
              <a:gd name="connsiteY2" fmla="*/ 6858000 h 7361992"/>
              <a:gd name="connsiteX3" fmla="*/ 579801 w 8717961"/>
              <a:gd name="connsiteY3" fmla="*/ 6827520 h 7361992"/>
              <a:gd name="connsiteX4" fmla="*/ 593136 w 8717961"/>
              <a:gd name="connsiteY4" fmla="*/ 3933825 h 7361992"/>
              <a:gd name="connsiteX5" fmla="*/ 2517821 w 8717961"/>
              <a:gd name="connsiteY5" fmla="*/ 3922554 h 7361992"/>
              <a:gd name="connsiteX6" fmla="*/ 2518139 w 8717961"/>
              <a:gd name="connsiteY6" fmla="*/ 3759041 h 7361992"/>
              <a:gd name="connsiteX7" fmla="*/ 586786 w 8717961"/>
              <a:gd name="connsiteY7" fmla="*/ 3752850 h 7361992"/>
              <a:gd name="connsiteX8" fmla="*/ 586786 w 8717961"/>
              <a:gd name="connsiteY8" fmla="*/ 0 h 7361992"/>
              <a:gd name="connsiteX0" fmla="*/ 586786 w 8717961"/>
              <a:gd name="connsiteY0" fmla="*/ 0 h 7361992"/>
              <a:gd name="connsiteX1" fmla="*/ 8717961 w 8717961"/>
              <a:gd name="connsiteY1" fmla="*/ 0 h 7361992"/>
              <a:gd name="connsiteX2" fmla="*/ 8717961 w 8717961"/>
              <a:gd name="connsiteY2" fmla="*/ 6858000 h 7361992"/>
              <a:gd name="connsiteX3" fmla="*/ 579801 w 8717961"/>
              <a:gd name="connsiteY3" fmla="*/ 6827520 h 7361992"/>
              <a:gd name="connsiteX4" fmla="*/ 593136 w 8717961"/>
              <a:gd name="connsiteY4" fmla="*/ 3933825 h 7361992"/>
              <a:gd name="connsiteX5" fmla="*/ 2517821 w 8717961"/>
              <a:gd name="connsiteY5" fmla="*/ 3922554 h 7361992"/>
              <a:gd name="connsiteX6" fmla="*/ 2518139 w 8717961"/>
              <a:gd name="connsiteY6" fmla="*/ 3759041 h 7361992"/>
              <a:gd name="connsiteX7" fmla="*/ 586786 w 8717961"/>
              <a:gd name="connsiteY7" fmla="*/ 3752850 h 7361992"/>
              <a:gd name="connsiteX8" fmla="*/ 586786 w 8717961"/>
              <a:gd name="connsiteY8" fmla="*/ 0 h 7361992"/>
              <a:gd name="connsiteX0" fmla="*/ 586786 w 8717961"/>
              <a:gd name="connsiteY0" fmla="*/ 0 h 7361992"/>
              <a:gd name="connsiteX1" fmla="*/ 8717961 w 8717961"/>
              <a:gd name="connsiteY1" fmla="*/ 0 h 7361992"/>
              <a:gd name="connsiteX2" fmla="*/ 8717961 w 8717961"/>
              <a:gd name="connsiteY2" fmla="*/ 6858000 h 7361992"/>
              <a:gd name="connsiteX3" fmla="*/ 579801 w 8717961"/>
              <a:gd name="connsiteY3" fmla="*/ 6827520 h 7361992"/>
              <a:gd name="connsiteX4" fmla="*/ 593136 w 8717961"/>
              <a:gd name="connsiteY4" fmla="*/ 3924300 h 7361992"/>
              <a:gd name="connsiteX5" fmla="*/ 2517821 w 8717961"/>
              <a:gd name="connsiteY5" fmla="*/ 3922554 h 7361992"/>
              <a:gd name="connsiteX6" fmla="*/ 2518139 w 8717961"/>
              <a:gd name="connsiteY6" fmla="*/ 3759041 h 7361992"/>
              <a:gd name="connsiteX7" fmla="*/ 586786 w 8717961"/>
              <a:gd name="connsiteY7" fmla="*/ 3752850 h 7361992"/>
              <a:gd name="connsiteX8" fmla="*/ 586786 w 8717961"/>
              <a:gd name="connsiteY8" fmla="*/ 0 h 7361992"/>
              <a:gd name="connsiteX0" fmla="*/ 586786 w 8717961"/>
              <a:gd name="connsiteY0" fmla="*/ 0 h 7361992"/>
              <a:gd name="connsiteX1" fmla="*/ 8717961 w 8717961"/>
              <a:gd name="connsiteY1" fmla="*/ 0 h 7361992"/>
              <a:gd name="connsiteX2" fmla="*/ 8717961 w 8717961"/>
              <a:gd name="connsiteY2" fmla="*/ 6858000 h 7361992"/>
              <a:gd name="connsiteX3" fmla="*/ 579801 w 8717961"/>
              <a:gd name="connsiteY3" fmla="*/ 6827520 h 7361992"/>
              <a:gd name="connsiteX4" fmla="*/ 593136 w 8717961"/>
              <a:gd name="connsiteY4" fmla="*/ 3924300 h 7361992"/>
              <a:gd name="connsiteX5" fmla="*/ 2517821 w 8717961"/>
              <a:gd name="connsiteY5" fmla="*/ 3922554 h 7361992"/>
              <a:gd name="connsiteX6" fmla="*/ 2518139 w 8717961"/>
              <a:gd name="connsiteY6" fmla="*/ 3759041 h 7361992"/>
              <a:gd name="connsiteX7" fmla="*/ 586786 w 8717961"/>
              <a:gd name="connsiteY7" fmla="*/ 3752850 h 7361992"/>
              <a:gd name="connsiteX8" fmla="*/ 586786 w 8717961"/>
              <a:gd name="connsiteY8" fmla="*/ 0 h 7361992"/>
              <a:gd name="connsiteX0" fmla="*/ 511351 w 8642526"/>
              <a:gd name="connsiteY0" fmla="*/ 0 h 7361992"/>
              <a:gd name="connsiteX1" fmla="*/ 8642526 w 8642526"/>
              <a:gd name="connsiteY1" fmla="*/ 0 h 7361992"/>
              <a:gd name="connsiteX2" fmla="*/ 8642526 w 8642526"/>
              <a:gd name="connsiteY2" fmla="*/ 6858000 h 7361992"/>
              <a:gd name="connsiteX3" fmla="*/ 504366 w 8642526"/>
              <a:gd name="connsiteY3" fmla="*/ 6827520 h 7361992"/>
              <a:gd name="connsiteX4" fmla="*/ 517701 w 8642526"/>
              <a:gd name="connsiteY4" fmla="*/ 3924300 h 7361992"/>
              <a:gd name="connsiteX5" fmla="*/ 2442386 w 8642526"/>
              <a:gd name="connsiteY5" fmla="*/ 3922554 h 7361992"/>
              <a:gd name="connsiteX6" fmla="*/ 2442704 w 8642526"/>
              <a:gd name="connsiteY6" fmla="*/ 3759041 h 7361992"/>
              <a:gd name="connsiteX7" fmla="*/ 511351 w 8642526"/>
              <a:gd name="connsiteY7" fmla="*/ 3752850 h 7361992"/>
              <a:gd name="connsiteX8" fmla="*/ 511351 w 8642526"/>
              <a:gd name="connsiteY8" fmla="*/ 0 h 7361992"/>
              <a:gd name="connsiteX0" fmla="*/ 507815 w 8638990"/>
              <a:gd name="connsiteY0" fmla="*/ 0 h 7374863"/>
              <a:gd name="connsiteX1" fmla="*/ 8638990 w 8638990"/>
              <a:gd name="connsiteY1" fmla="*/ 0 h 7374863"/>
              <a:gd name="connsiteX2" fmla="*/ 8638990 w 8638990"/>
              <a:gd name="connsiteY2" fmla="*/ 6858000 h 7374863"/>
              <a:gd name="connsiteX3" fmla="*/ 505592 w 8638990"/>
              <a:gd name="connsiteY3" fmla="*/ 6872764 h 7374863"/>
              <a:gd name="connsiteX4" fmla="*/ 514165 w 8638990"/>
              <a:gd name="connsiteY4" fmla="*/ 3924300 h 7374863"/>
              <a:gd name="connsiteX5" fmla="*/ 2438850 w 8638990"/>
              <a:gd name="connsiteY5" fmla="*/ 3922554 h 7374863"/>
              <a:gd name="connsiteX6" fmla="*/ 2439168 w 8638990"/>
              <a:gd name="connsiteY6" fmla="*/ 3759041 h 7374863"/>
              <a:gd name="connsiteX7" fmla="*/ 507815 w 8638990"/>
              <a:gd name="connsiteY7" fmla="*/ 3752850 h 7374863"/>
              <a:gd name="connsiteX8" fmla="*/ 507815 w 8638990"/>
              <a:gd name="connsiteY8" fmla="*/ 0 h 7374863"/>
              <a:gd name="connsiteX0" fmla="*/ 507815 w 8638990"/>
              <a:gd name="connsiteY0" fmla="*/ 0 h 7268856"/>
              <a:gd name="connsiteX1" fmla="*/ 8638990 w 8638990"/>
              <a:gd name="connsiteY1" fmla="*/ 0 h 7268856"/>
              <a:gd name="connsiteX2" fmla="*/ 8638990 w 8638990"/>
              <a:gd name="connsiteY2" fmla="*/ 6858000 h 7268856"/>
              <a:gd name="connsiteX3" fmla="*/ 505592 w 8638990"/>
              <a:gd name="connsiteY3" fmla="*/ 6872764 h 7268856"/>
              <a:gd name="connsiteX4" fmla="*/ 514165 w 8638990"/>
              <a:gd name="connsiteY4" fmla="*/ 3924300 h 7268856"/>
              <a:gd name="connsiteX5" fmla="*/ 2438850 w 8638990"/>
              <a:gd name="connsiteY5" fmla="*/ 3922554 h 7268856"/>
              <a:gd name="connsiteX6" fmla="*/ 2439168 w 8638990"/>
              <a:gd name="connsiteY6" fmla="*/ 3759041 h 7268856"/>
              <a:gd name="connsiteX7" fmla="*/ 507815 w 8638990"/>
              <a:gd name="connsiteY7" fmla="*/ 3752850 h 7268856"/>
              <a:gd name="connsiteX8" fmla="*/ 507815 w 8638990"/>
              <a:gd name="connsiteY8" fmla="*/ 0 h 7268856"/>
              <a:gd name="connsiteX0" fmla="*/ 507815 w 8638990"/>
              <a:gd name="connsiteY0" fmla="*/ 0 h 7346730"/>
              <a:gd name="connsiteX1" fmla="*/ 8638990 w 8638990"/>
              <a:gd name="connsiteY1" fmla="*/ 0 h 7346730"/>
              <a:gd name="connsiteX2" fmla="*/ 8638990 w 8638990"/>
              <a:gd name="connsiteY2" fmla="*/ 6858000 h 7346730"/>
              <a:gd name="connsiteX3" fmla="*/ 505592 w 8638990"/>
              <a:gd name="connsiteY3" fmla="*/ 6872764 h 7346730"/>
              <a:gd name="connsiteX4" fmla="*/ 514165 w 8638990"/>
              <a:gd name="connsiteY4" fmla="*/ 3924300 h 7346730"/>
              <a:gd name="connsiteX5" fmla="*/ 2438850 w 8638990"/>
              <a:gd name="connsiteY5" fmla="*/ 3922554 h 7346730"/>
              <a:gd name="connsiteX6" fmla="*/ 2439168 w 8638990"/>
              <a:gd name="connsiteY6" fmla="*/ 3759041 h 7346730"/>
              <a:gd name="connsiteX7" fmla="*/ 507815 w 8638990"/>
              <a:gd name="connsiteY7" fmla="*/ 3752850 h 7346730"/>
              <a:gd name="connsiteX8" fmla="*/ 507815 w 8638990"/>
              <a:gd name="connsiteY8" fmla="*/ 0 h 7346730"/>
              <a:gd name="connsiteX0" fmla="*/ 2223 w 8133398"/>
              <a:gd name="connsiteY0" fmla="*/ 0 h 7346730"/>
              <a:gd name="connsiteX1" fmla="*/ 8133398 w 8133398"/>
              <a:gd name="connsiteY1" fmla="*/ 0 h 7346730"/>
              <a:gd name="connsiteX2" fmla="*/ 8133398 w 8133398"/>
              <a:gd name="connsiteY2" fmla="*/ 6858000 h 7346730"/>
              <a:gd name="connsiteX3" fmla="*/ 0 w 8133398"/>
              <a:gd name="connsiteY3" fmla="*/ 6872764 h 7346730"/>
              <a:gd name="connsiteX4" fmla="*/ 8573 w 8133398"/>
              <a:gd name="connsiteY4" fmla="*/ 3924300 h 7346730"/>
              <a:gd name="connsiteX5" fmla="*/ 1933258 w 8133398"/>
              <a:gd name="connsiteY5" fmla="*/ 3922554 h 7346730"/>
              <a:gd name="connsiteX6" fmla="*/ 1933576 w 8133398"/>
              <a:gd name="connsiteY6" fmla="*/ 3759041 h 7346730"/>
              <a:gd name="connsiteX7" fmla="*/ 2223 w 8133398"/>
              <a:gd name="connsiteY7" fmla="*/ 3752850 h 7346730"/>
              <a:gd name="connsiteX8" fmla="*/ 2223 w 8133398"/>
              <a:gd name="connsiteY8" fmla="*/ 0 h 7346730"/>
              <a:gd name="connsiteX0" fmla="*/ 2223 w 8133398"/>
              <a:gd name="connsiteY0" fmla="*/ 0 h 6872820"/>
              <a:gd name="connsiteX1" fmla="*/ 8133398 w 8133398"/>
              <a:gd name="connsiteY1" fmla="*/ 0 h 6872820"/>
              <a:gd name="connsiteX2" fmla="*/ 8133398 w 8133398"/>
              <a:gd name="connsiteY2" fmla="*/ 6858000 h 6872820"/>
              <a:gd name="connsiteX3" fmla="*/ 0 w 8133398"/>
              <a:gd name="connsiteY3" fmla="*/ 6872764 h 6872820"/>
              <a:gd name="connsiteX4" fmla="*/ 8573 w 8133398"/>
              <a:gd name="connsiteY4" fmla="*/ 3924300 h 6872820"/>
              <a:gd name="connsiteX5" fmla="*/ 1933258 w 8133398"/>
              <a:gd name="connsiteY5" fmla="*/ 3922554 h 6872820"/>
              <a:gd name="connsiteX6" fmla="*/ 1933576 w 8133398"/>
              <a:gd name="connsiteY6" fmla="*/ 3759041 h 6872820"/>
              <a:gd name="connsiteX7" fmla="*/ 2223 w 8133398"/>
              <a:gd name="connsiteY7" fmla="*/ 3752850 h 6872820"/>
              <a:gd name="connsiteX8" fmla="*/ 2223 w 8133398"/>
              <a:gd name="connsiteY8" fmla="*/ 0 h 6872820"/>
              <a:gd name="connsiteX0" fmla="*/ 2223 w 8133398"/>
              <a:gd name="connsiteY0" fmla="*/ 0 h 6883444"/>
              <a:gd name="connsiteX1" fmla="*/ 8133398 w 8133398"/>
              <a:gd name="connsiteY1" fmla="*/ 0 h 6883444"/>
              <a:gd name="connsiteX2" fmla="*/ 8133398 w 8133398"/>
              <a:gd name="connsiteY2" fmla="*/ 6858000 h 6883444"/>
              <a:gd name="connsiteX3" fmla="*/ 0 w 8133398"/>
              <a:gd name="connsiteY3" fmla="*/ 6872764 h 6883444"/>
              <a:gd name="connsiteX4" fmla="*/ 8573 w 8133398"/>
              <a:gd name="connsiteY4" fmla="*/ 3924300 h 6883444"/>
              <a:gd name="connsiteX5" fmla="*/ 1933258 w 8133398"/>
              <a:gd name="connsiteY5" fmla="*/ 3922554 h 6883444"/>
              <a:gd name="connsiteX6" fmla="*/ 1933576 w 8133398"/>
              <a:gd name="connsiteY6" fmla="*/ 3759041 h 6883444"/>
              <a:gd name="connsiteX7" fmla="*/ 2223 w 8133398"/>
              <a:gd name="connsiteY7" fmla="*/ 3752850 h 6883444"/>
              <a:gd name="connsiteX8" fmla="*/ 2223 w 8133398"/>
              <a:gd name="connsiteY8" fmla="*/ 0 h 6883444"/>
              <a:gd name="connsiteX0" fmla="*/ 2223 w 8133398"/>
              <a:gd name="connsiteY0" fmla="*/ 0 h 6872764"/>
              <a:gd name="connsiteX1" fmla="*/ 8133398 w 8133398"/>
              <a:gd name="connsiteY1" fmla="*/ 0 h 6872764"/>
              <a:gd name="connsiteX2" fmla="*/ 8133398 w 8133398"/>
              <a:gd name="connsiteY2" fmla="*/ 6858000 h 6872764"/>
              <a:gd name="connsiteX3" fmla="*/ 0 w 8133398"/>
              <a:gd name="connsiteY3" fmla="*/ 6872764 h 6872764"/>
              <a:gd name="connsiteX4" fmla="*/ 8573 w 8133398"/>
              <a:gd name="connsiteY4" fmla="*/ 3924300 h 6872764"/>
              <a:gd name="connsiteX5" fmla="*/ 1933258 w 8133398"/>
              <a:gd name="connsiteY5" fmla="*/ 3922554 h 6872764"/>
              <a:gd name="connsiteX6" fmla="*/ 1933576 w 8133398"/>
              <a:gd name="connsiteY6" fmla="*/ 3759041 h 6872764"/>
              <a:gd name="connsiteX7" fmla="*/ 2223 w 8133398"/>
              <a:gd name="connsiteY7" fmla="*/ 3752850 h 6872764"/>
              <a:gd name="connsiteX8" fmla="*/ 2223 w 8133398"/>
              <a:gd name="connsiteY8" fmla="*/ 0 h 6872764"/>
              <a:gd name="connsiteX0" fmla="*/ 2223 w 8133398"/>
              <a:gd name="connsiteY0" fmla="*/ 0 h 6872764"/>
              <a:gd name="connsiteX1" fmla="*/ 8133398 w 8133398"/>
              <a:gd name="connsiteY1" fmla="*/ 0 h 6872764"/>
              <a:gd name="connsiteX2" fmla="*/ 8133398 w 8133398"/>
              <a:gd name="connsiteY2" fmla="*/ 6858000 h 6872764"/>
              <a:gd name="connsiteX3" fmla="*/ 0 w 8133398"/>
              <a:gd name="connsiteY3" fmla="*/ 6872764 h 6872764"/>
              <a:gd name="connsiteX4" fmla="*/ 8573 w 8133398"/>
              <a:gd name="connsiteY4" fmla="*/ 3924300 h 6872764"/>
              <a:gd name="connsiteX5" fmla="*/ 1933258 w 8133398"/>
              <a:gd name="connsiteY5" fmla="*/ 3922554 h 6872764"/>
              <a:gd name="connsiteX6" fmla="*/ 1933576 w 8133398"/>
              <a:gd name="connsiteY6" fmla="*/ 3759041 h 6872764"/>
              <a:gd name="connsiteX7" fmla="*/ 2223 w 8133398"/>
              <a:gd name="connsiteY7" fmla="*/ 3752850 h 6872764"/>
              <a:gd name="connsiteX8" fmla="*/ 2223 w 8133398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8573 w 8138161"/>
              <a:gd name="connsiteY4" fmla="*/ 3924300 h 6872764"/>
              <a:gd name="connsiteX5" fmla="*/ 1933258 w 8138161"/>
              <a:gd name="connsiteY5" fmla="*/ 3922554 h 6872764"/>
              <a:gd name="connsiteX6" fmla="*/ 1933576 w 8138161"/>
              <a:gd name="connsiteY6" fmla="*/ 3759041 h 6872764"/>
              <a:gd name="connsiteX7" fmla="*/ 2223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8573 w 8138161"/>
              <a:gd name="connsiteY4" fmla="*/ 3914754 h 6872764"/>
              <a:gd name="connsiteX5" fmla="*/ 1933258 w 8138161"/>
              <a:gd name="connsiteY5" fmla="*/ 3922554 h 6872764"/>
              <a:gd name="connsiteX6" fmla="*/ 1933576 w 8138161"/>
              <a:gd name="connsiteY6" fmla="*/ 3759041 h 6872764"/>
              <a:gd name="connsiteX7" fmla="*/ 2223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8573 w 8138161"/>
              <a:gd name="connsiteY4" fmla="*/ 3914754 h 6872764"/>
              <a:gd name="connsiteX5" fmla="*/ 1933258 w 8138161"/>
              <a:gd name="connsiteY5" fmla="*/ 3922554 h 6872764"/>
              <a:gd name="connsiteX6" fmla="*/ 1931195 w 8138161"/>
              <a:gd name="connsiteY6" fmla="*/ 3644495 h 6872764"/>
              <a:gd name="connsiteX7" fmla="*/ 2223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8573 w 8138161"/>
              <a:gd name="connsiteY4" fmla="*/ 3914754 h 6872764"/>
              <a:gd name="connsiteX5" fmla="*/ 1933258 w 8138161"/>
              <a:gd name="connsiteY5" fmla="*/ 3922554 h 6872764"/>
              <a:gd name="connsiteX6" fmla="*/ 1988345 w 8138161"/>
              <a:gd name="connsiteY6" fmla="*/ 3665973 h 6872764"/>
              <a:gd name="connsiteX7" fmla="*/ 2223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8573 w 8138161"/>
              <a:gd name="connsiteY4" fmla="*/ 3914754 h 6872764"/>
              <a:gd name="connsiteX5" fmla="*/ 1933258 w 8138161"/>
              <a:gd name="connsiteY5" fmla="*/ 3922554 h 6872764"/>
              <a:gd name="connsiteX6" fmla="*/ 1828801 w 8138161"/>
              <a:gd name="connsiteY6" fmla="*/ 3782905 h 6872764"/>
              <a:gd name="connsiteX7" fmla="*/ 2223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8573 w 8138161"/>
              <a:gd name="connsiteY4" fmla="*/ 3914754 h 6872764"/>
              <a:gd name="connsiteX5" fmla="*/ 1933258 w 8138161"/>
              <a:gd name="connsiteY5" fmla="*/ 3922554 h 6872764"/>
              <a:gd name="connsiteX6" fmla="*/ 1938339 w 8138161"/>
              <a:gd name="connsiteY6" fmla="*/ 3754268 h 6872764"/>
              <a:gd name="connsiteX7" fmla="*/ 2223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8573 w 8138161"/>
              <a:gd name="connsiteY4" fmla="*/ 3914754 h 6872764"/>
              <a:gd name="connsiteX5" fmla="*/ 1933258 w 8138161"/>
              <a:gd name="connsiteY5" fmla="*/ 3915395 h 6872764"/>
              <a:gd name="connsiteX6" fmla="*/ 1938339 w 8138161"/>
              <a:gd name="connsiteY6" fmla="*/ 3754268 h 6872764"/>
              <a:gd name="connsiteX7" fmla="*/ 2223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8573 w 8138161"/>
              <a:gd name="connsiteY4" fmla="*/ 3914754 h 6872764"/>
              <a:gd name="connsiteX5" fmla="*/ 1933258 w 8138161"/>
              <a:gd name="connsiteY5" fmla="*/ 3915395 h 6872764"/>
              <a:gd name="connsiteX6" fmla="*/ 1938339 w 8138161"/>
              <a:gd name="connsiteY6" fmla="*/ 3754268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158592 w 8138161"/>
              <a:gd name="connsiteY4" fmla="*/ 4053164 h 6872764"/>
              <a:gd name="connsiteX5" fmla="*/ 1933258 w 8138161"/>
              <a:gd name="connsiteY5" fmla="*/ 3915395 h 6872764"/>
              <a:gd name="connsiteX6" fmla="*/ 1938339 w 8138161"/>
              <a:gd name="connsiteY6" fmla="*/ 3754268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1933258 w 8138161"/>
              <a:gd name="connsiteY5" fmla="*/ 3915395 h 6872764"/>
              <a:gd name="connsiteX6" fmla="*/ 1938339 w 8138161"/>
              <a:gd name="connsiteY6" fmla="*/ 3754268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1933258 w 8138161"/>
              <a:gd name="connsiteY5" fmla="*/ 3915395 h 6872764"/>
              <a:gd name="connsiteX6" fmla="*/ 1938339 w 8138161"/>
              <a:gd name="connsiteY6" fmla="*/ 3754268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1952308 w 8138161"/>
              <a:gd name="connsiteY5" fmla="*/ 3917782 h 6872764"/>
              <a:gd name="connsiteX6" fmla="*/ 1938339 w 8138161"/>
              <a:gd name="connsiteY6" fmla="*/ 3754268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2016602 w 8138161"/>
              <a:gd name="connsiteY5" fmla="*/ 3910622 h 6872764"/>
              <a:gd name="connsiteX6" fmla="*/ 1938339 w 8138161"/>
              <a:gd name="connsiteY6" fmla="*/ 3754268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1904683 w 8138161"/>
              <a:gd name="connsiteY5" fmla="*/ 3908236 h 6872764"/>
              <a:gd name="connsiteX6" fmla="*/ 1938339 w 8138161"/>
              <a:gd name="connsiteY6" fmla="*/ 3754268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1938020 w 8138161"/>
              <a:gd name="connsiteY5" fmla="*/ 3915396 h 6872764"/>
              <a:gd name="connsiteX6" fmla="*/ 1938339 w 8138161"/>
              <a:gd name="connsiteY6" fmla="*/ 3754268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1938020 w 8138161"/>
              <a:gd name="connsiteY5" fmla="*/ 3915396 h 6872764"/>
              <a:gd name="connsiteX6" fmla="*/ 1928814 w 8138161"/>
              <a:gd name="connsiteY6" fmla="*/ 3623017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1938020 w 8138161"/>
              <a:gd name="connsiteY5" fmla="*/ 3915396 h 6872764"/>
              <a:gd name="connsiteX6" fmla="*/ 1931195 w 8138161"/>
              <a:gd name="connsiteY6" fmla="*/ 3751882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1938020 w 8138161"/>
              <a:gd name="connsiteY5" fmla="*/ 3915396 h 6872764"/>
              <a:gd name="connsiteX6" fmla="*/ 1935958 w 8138161"/>
              <a:gd name="connsiteY6" fmla="*/ 3751882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1938020 w 8138161"/>
              <a:gd name="connsiteY5" fmla="*/ 3915397 h 6872764"/>
              <a:gd name="connsiteX6" fmla="*/ 1935958 w 8138161"/>
              <a:gd name="connsiteY6" fmla="*/ 3751882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1938020 w 8138161"/>
              <a:gd name="connsiteY5" fmla="*/ 3915397 h 6872764"/>
              <a:gd name="connsiteX6" fmla="*/ 1935958 w 8138161"/>
              <a:gd name="connsiteY6" fmla="*/ 3751882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2223 w 8138161"/>
              <a:gd name="connsiteY0" fmla="*/ 0 h 6872764"/>
              <a:gd name="connsiteX1" fmla="*/ 8133398 w 8138161"/>
              <a:gd name="connsiteY1" fmla="*/ 0 h 6872764"/>
              <a:gd name="connsiteX2" fmla="*/ 8138161 w 8138161"/>
              <a:gd name="connsiteY2" fmla="*/ 6872318 h 6872764"/>
              <a:gd name="connsiteX3" fmla="*/ 0 w 8138161"/>
              <a:gd name="connsiteY3" fmla="*/ 6872764 h 6872764"/>
              <a:gd name="connsiteX4" fmla="*/ 3811 w 8138161"/>
              <a:gd name="connsiteY4" fmla="*/ 3917141 h 6872764"/>
              <a:gd name="connsiteX5" fmla="*/ 1938020 w 8138161"/>
              <a:gd name="connsiteY5" fmla="*/ 3915397 h 6872764"/>
              <a:gd name="connsiteX6" fmla="*/ 1935958 w 8138161"/>
              <a:gd name="connsiteY6" fmla="*/ 3751882 h 6872764"/>
              <a:gd name="connsiteX7" fmla="*/ 6986 w 8138161"/>
              <a:gd name="connsiteY7" fmla="*/ 3752850 h 6872764"/>
              <a:gd name="connsiteX8" fmla="*/ 2223 w 8138161"/>
              <a:gd name="connsiteY8" fmla="*/ 0 h 6872764"/>
              <a:gd name="connsiteX0" fmla="*/ 0 w 8135938"/>
              <a:gd name="connsiteY0" fmla="*/ 0 h 6872318"/>
              <a:gd name="connsiteX1" fmla="*/ 8131175 w 8135938"/>
              <a:gd name="connsiteY1" fmla="*/ 0 h 6872318"/>
              <a:gd name="connsiteX2" fmla="*/ 8135938 w 8135938"/>
              <a:gd name="connsiteY2" fmla="*/ 6872318 h 6872318"/>
              <a:gd name="connsiteX3" fmla="*/ 135890 w 8135938"/>
              <a:gd name="connsiteY3" fmla="*/ 6724809 h 6872318"/>
              <a:gd name="connsiteX4" fmla="*/ 1588 w 8135938"/>
              <a:gd name="connsiteY4" fmla="*/ 3917141 h 6872318"/>
              <a:gd name="connsiteX5" fmla="*/ 1935797 w 8135938"/>
              <a:gd name="connsiteY5" fmla="*/ 3915397 h 6872318"/>
              <a:gd name="connsiteX6" fmla="*/ 1933735 w 8135938"/>
              <a:gd name="connsiteY6" fmla="*/ 3751882 h 6872318"/>
              <a:gd name="connsiteX7" fmla="*/ 4763 w 8135938"/>
              <a:gd name="connsiteY7" fmla="*/ 3752850 h 6872318"/>
              <a:gd name="connsiteX8" fmla="*/ 0 w 8135938"/>
              <a:gd name="connsiteY8" fmla="*/ 0 h 6872318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3811 w 8138161"/>
              <a:gd name="connsiteY4" fmla="*/ 3917141 h 6875151"/>
              <a:gd name="connsiteX5" fmla="*/ 1938020 w 8138161"/>
              <a:gd name="connsiteY5" fmla="*/ 3915397 h 6875151"/>
              <a:gd name="connsiteX6" fmla="*/ 1935958 w 8138161"/>
              <a:gd name="connsiteY6" fmla="*/ 3751882 h 6875151"/>
              <a:gd name="connsiteX7" fmla="*/ 6986 w 8138161"/>
              <a:gd name="connsiteY7" fmla="*/ 3752850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1938020 w 8138161"/>
              <a:gd name="connsiteY5" fmla="*/ 3915397 h 6875151"/>
              <a:gd name="connsiteX6" fmla="*/ 1935958 w 8138161"/>
              <a:gd name="connsiteY6" fmla="*/ 3751882 h 6875151"/>
              <a:gd name="connsiteX7" fmla="*/ 6986 w 8138161"/>
              <a:gd name="connsiteY7" fmla="*/ 3752850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19120 w 8138161"/>
              <a:gd name="connsiteY5" fmla="*/ 5351996 h 6875151"/>
              <a:gd name="connsiteX6" fmla="*/ 1935958 w 8138161"/>
              <a:gd name="connsiteY6" fmla="*/ 3751882 h 6875151"/>
              <a:gd name="connsiteX7" fmla="*/ 6986 w 8138161"/>
              <a:gd name="connsiteY7" fmla="*/ 3752850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19120 w 8138161"/>
              <a:gd name="connsiteY5" fmla="*/ 5351996 h 6875151"/>
              <a:gd name="connsiteX6" fmla="*/ 3107533 w 8138161"/>
              <a:gd name="connsiteY6" fmla="*/ 5069162 h 6875151"/>
              <a:gd name="connsiteX7" fmla="*/ 6986 w 8138161"/>
              <a:gd name="connsiteY7" fmla="*/ 3752850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19120 w 8138161"/>
              <a:gd name="connsiteY5" fmla="*/ 5351996 h 6875151"/>
              <a:gd name="connsiteX6" fmla="*/ 3107533 w 8138161"/>
              <a:gd name="connsiteY6" fmla="*/ 5069162 h 6875151"/>
              <a:gd name="connsiteX7" fmla="*/ 6986 w 8138161"/>
              <a:gd name="connsiteY7" fmla="*/ 5074902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9595 w 8138161"/>
              <a:gd name="connsiteY5" fmla="*/ 5351996 h 6875151"/>
              <a:gd name="connsiteX6" fmla="*/ 3107533 w 8138161"/>
              <a:gd name="connsiteY6" fmla="*/ 5069162 h 6875151"/>
              <a:gd name="connsiteX7" fmla="*/ 6986 w 8138161"/>
              <a:gd name="connsiteY7" fmla="*/ 5074902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9595 w 8138161"/>
              <a:gd name="connsiteY5" fmla="*/ 5351996 h 6875151"/>
              <a:gd name="connsiteX6" fmla="*/ 3102770 w 8138161"/>
              <a:gd name="connsiteY6" fmla="*/ 5135981 h 6875151"/>
              <a:gd name="connsiteX7" fmla="*/ 6986 w 8138161"/>
              <a:gd name="connsiteY7" fmla="*/ 5074902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9595 w 8138161"/>
              <a:gd name="connsiteY5" fmla="*/ 5351996 h 6875151"/>
              <a:gd name="connsiteX6" fmla="*/ 3109914 w 8138161"/>
              <a:gd name="connsiteY6" fmla="*/ 5069163 h 6875151"/>
              <a:gd name="connsiteX7" fmla="*/ 6986 w 8138161"/>
              <a:gd name="connsiteY7" fmla="*/ 5074902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9595 w 8138161"/>
              <a:gd name="connsiteY5" fmla="*/ 5351996 h 6875151"/>
              <a:gd name="connsiteX6" fmla="*/ 3109914 w 8138161"/>
              <a:gd name="connsiteY6" fmla="*/ 5069163 h 6875151"/>
              <a:gd name="connsiteX7" fmla="*/ 6986 w 8138161"/>
              <a:gd name="connsiteY7" fmla="*/ 5074902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9595 w 8138161"/>
              <a:gd name="connsiteY5" fmla="*/ 5351996 h 6875151"/>
              <a:gd name="connsiteX6" fmla="*/ 3109914 w 8138161"/>
              <a:gd name="connsiteY6" fmla="*/ 5069163 h 6875151"/>
              <a:gd name="connsiteX7" fmla="*/ 6986 w 8138161"/>
              <a:gd name="connsiteY7" fmla="*/ 5074902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9595 w 8138161"/>
              <a:gd name="connsiteY5" fmla="*/ 5411655 h 6875151"/>
              <a:gd name="connsiteX6" fmla="*/ 3109914 w 8138161"/>
              <a:gd name="connsiteY6" fmla="*/ 5069163 h 6875151"/>
              <a:gd name="connsiteX7" fmla="*/ 6986 w 8138161"/>
              <a:gd name="connsiteY7" fmla="*/ 5074902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7214 w 8138161"/>
              <a:gd name="connsiteY5" fmla="*/ 5354382 h 6875151"/>
              <a:gd name="connsiteX6" fmla="*/ 3109914 w 8138161"/>
              <a:gd name="connsiteY6" fmla="*/ 5069163 h 6875151"/>
              <a:gd name="connsiteX7" fmla="*/ 6986 w 8138161"/>
              <a:gd name="connsiteY7" fmla="*/ 5074902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7214 w 8138161"/>
              <a:gd name="connsiteY5" fmla="*/ 5354382 h 6875151"/>
              <a:gd name="connsiteX6" fmla="*/ 3109914 w 8138161"/>
              <a:gd name="connsiteY6" fmla="*/ 5069163 h 6875151"/>
              <a:gd name="connsiteX7" fmla="*/ 35561 w 8138161"/>
              <a:gd name="connsiteY7" fmla="*/ 4867287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7214 w 8138161"/>
              <a:gd name="connsiteY5" fmla="*/ 5354382 h 6875151"/>
              <a:gd name="connsiteX6" fmla="*/ 3109914 w 8138161"/>
              <a:gd name="connsiteY6" fmla="*/ 5069163 h 6875151"/>
              <a:gd name="connsiteX7" fmla="*/ 2223 w 8138161"/>
              <a:gd name="connsiteY7" fmla="*/ 5065357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7214 w 8138161"/>
              <a:gd name="connsiteY5" fmla="*/ 5354382 h 6875151"/>
              <a:gd name="connsiteX6" fmla="*/ 3109914 w 8138161"/>
              <a:gd name="connsiteY6" fmla="*/ 5069163 h 6875151"/>
              <a:gd name="connsiteX7" fmla="*/ 4604 w 8138161"/>
              <a:gd name="connsiteY7" fmla="*/ 5103539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7214 w 8138161"/>
              <a:gd name="connsiteY5" fmla="*/ 5354382 h 6875151"/>
              <a:gd name="connsiteX6" fmla="*/ 3109914 w 8138161"/>
              <a:gd name="connsiteY6" fmla="*/ 5069163 h 6875151"/>
              <a:gd name="connsiteX7" fmla="*/ 4604 w 8138161"/>
              <a:gd name="connsiteY7" fmla="*/ 5072516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7214 w 8138161"/>
              <a:gd name="connsiteY5" fmla="*/ 5354382 h 6875151"/>
              <a:gd name="connsiteX6" fmla="*/ 3109914 w 8138161"/>
              <a:gd name="connsiteY6" fmla="*/ 5069163 h 6875151"/>
              <a:gd name="connsiteX7" fmla="*/ 4604 w 8138161"/>
              <a:gd name="connsiteY7" fmla="*/ 5072516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7214 w 8138161"/>
              <a:gd name="connsiteY5" fmla="*/ 5354382 h 6875151"/>
              <a:gd name="connsiteX6" fmla="*/ 3109914 w 8138161"/>
              <a:gd name="connsiteY6" fmla="*/ 5069163 h 6875151"/>
              <a:gd name="connsiteX7" fmla="*/ 4604 w 8138161"/>
              <a:gd name="connsiteY7" fmla="*/ 5072516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8573 w 8138161"/>
              <a:gd name="connsiteY4" fmla="*/ 5358513 h 6875151"/>
              <a:gd name="connsiteX5" fmla="*/ 3107214 w 8138161"/>
              <a:gd name="connsiteY5" fmla="*/ 5354382 h 6875151"/>
              <a:gd name="connsiteX6" fmla="*/ 3109914 w 8138161"/>
              <a:gd name="connsiteY6" fmla="*/ 5069163 h 6875151"/>
              <a:gd name="connsiteX7" fmla="*/ 4604 w 8138161"/>
              <a:gd name="connsiteY7" fmla="*/ 5072516 h 6875151"/>
              <a:gd name="connsiteX8" fmla="*/ 2223 w 8138161"/>
              <a:gd name="connsiteY8" fmla="*/ 0 h 6875151"/>
              <a:gd name="connsiteX0" fmla="*/ 2223 w 8138161"/>
              <a:gd name="connsiteY0" fmla="*/ 0 h 6875151"/>
              <a:gd name="connsiteX1" fmla="*/ 8133398 w 8138161"/>
              <a:gd name="connsiteY1" fmla="*/ 0 h 6875151"/>
              <a:gd name="connsiteX2" fmla="*/ 8138161 w 8138161"/>
              <a:gd name="connsiteY2" fmla="*/ 6872318 h 6875151"/>
              <a:gd name="connsiteX3" fmla="*/ 0 w 8138161"/>
              <a:gd name="connsiteY3" fmla="*/ 6875151 h 6875151"/>
              <a:gd name="connsiteX4" fmla="*/ 6192 w 8138161"/>
              <a:gd name="connsiteY4" fmla="*/ 5360899 h 6875151"/>
              <a:gd name="connsiteX5" fmla="*/ 3107214 w 8138161"/>
              <a:gd name="connsiteY5" fmla="*/ 5354382 h 6875151"/>
              <a:gd name="connsiteX6" fmla="*/ 3109914 w 8138161"/>
              <a:gd name="connsiteY6" fmla="*/ 5069163 h 6875151"/>
              <a:gd name="connsiteX7" fmla="*/ 4604 w 8138161"/>
              <a:gd name="connsiteY7" fmla="*/ 5072516 h 6875151"/>
              <a:gd name="connsiteX8" fmla="*/ 2223 w 8138161"/>
              <a:gd name="connsiteY8" fmla="*/ 0 h 687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8161" h="6875151">
                <a:moveTo>
                  <a:pt x="2223" y="0"/>
                </a:moveTo>
                <a:lnTo>
                  <a:pt x="8133398" y="0"/>
                </a:lnTo>
                <a:cubicBezTo>
                  <a:pt x="8134986" y="2290773"/>
                  <a:pt x="8136573" y="4581545"/>
                  <a:pt x="8138161" y="6872318"/>
                </a:cubicBezTo>
                <a:lnTo>
                  <a:pt x="0" y="6875151"/>
                </a:lnTo>
                <a:cubicBezTo>
                  <a:pt x="3175" y="5957576"/>
                  <a:pt x="3071" y="5988326"/>
                  <a:pt x="6192" y="5360899"/>
                </a:cubicBezTo>
                <a:lnTo>
                  <a:pt x="3107214" y="5354382"/>
                </a:lnTo>
                <a:cubicBezTo>
                  <a:pt x="3106526" y="5307815"/>
                  <a:pt x="3110601" y="5156298"/>
                  <a:pt x="3109914" y="5069163"/>
                </a:cubicBezTo>
                <a:lnTo>
                  <a:pt x="4604" y="5072516"/>
                </a:lnTo>
                <a:cubicBezTo>
                  <a:pt x="3016" y="3821566"/>
                  <a:pt x="3811" y="1250950"/>
                  <a:pt x="2223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lIns="0" tIns="1080000" rIns="0" bIns="0"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88DCA0C-7E49-412A-A150-8B4898E6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447800"/>
            <a:ext cx="3626579" cy="2295525"/>
          </a:xfrm>
        </p:spPr>
        <p:txBody>
          <a:bodyPr lIns="0" tIns="0" rIns="180000" bIns="0" anchor="t">
            <a:noAutofit/>
          </a:bodyPr>
          <a:lstStyle>
            <a:lvl1pPr>
              <a:lnSpc>
                <a:spcPct val="100000"/>
              </a:lnSpc>
              <a:defRPr lang="en-US" sz="3800" b="1" i="0" u="none" strike="noStrike" baseline="0" smtClean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6721773-4DE9-4755-A819-46437A594523}"/>
              </a:ext>
            </a:extLst>
          </p:cNvPr>
          <p:cNvSpPr/>
          <p:nvPr userDrawn="1"/>
        </p:nvSpPr>
        <p:spPr>
          <a:xfrm flipV="1">
            <a:off x="2590800" y="5057775"/>
            <a:ext cx="1477167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1B7C2AB-002A-4B0A-B41D-C04D4DD1270A}"/>
              </a:ext>
            </a:extLst>
          </p:cNvPr>
          <p:cNvSpPr/>
          <p:nvPr userDrawn="1"/>
        </p:nvSpPr>
        <p:spPr>
          <a:xfrm>
            <a:off x="4069491" y="5057775"/>
            <a:ext cx="3090134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12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58">
          <p15:clr>
            <a:srgbClr val="FBAE40"/>
          </p15:clr>
        </p15:guide>
        <p15:guide id="2" orient="horz" pos="3366" userDrawn="1">
          <p15:clr>
            <a:srgbClr val="FBAE40"/>
          </p15:clr>
        </p15:guide>
        <p15:guide id="3" orient="horz" pos="3186" userDrawn="1">
          <p15:clr>
            <a:srgbClr val="FBAE40"/>
          </p15:clr>
        </p15:guide>
        <p15:guide id="4" pos="45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C0FB4-3641-461C-A7EC-7B3E3CDB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95" y="452438"/>
            <a:ext cx="10571205" cy="1186892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161345B-C5E9-40B8-85BA-7128734AD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6854" y="2018270"/>
            <a:ext cx="8511618" cy="3571317"/>
          </a:xfrm>
        </p:spPr>
        <p:txBody>
          <a:bodyPr lIns="0" tIns="0" rIns="0" bIns="0">
            <a:noAutofit/>
          </a:bodyPr>
          <a:lstStyle>
            <a:lvl1pPr marL="342900" indent="-342900">
              <a:buFont typeface="+mj-lt"/>
              <a:buAutoNum type="arabicPeriod"/>
              <a:defRPr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062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whit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C5A32-8425-4F3B-83D1-C82EAF0D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2414540"/>
            <a:ext cx="11306175" cy="257758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lang="de-DE" sz="4400" b="0" i="0" u="none" strike="noStrike" baseline="0" smtClean="0"/>
            </a:lvl1pPr>
          </a:lstStyle>
          <a:p>
            <a:endParaRPr lang="de-DE" dirty="0"/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00BDDAF1-AB8E-438B-B7A7-3CAD3C0C6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31850A0-ADB6-4354-B752-139BCA8235A2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3968B525-C2E5-468E-8B8F-6EEA5A733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A74CAE71-5A27-48AB-9421-5ADDDE4F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65E0A9-7053-4C82-94BC-1002BBD7307F}"/>
              </a:ext>
            </a:extLst>
          </p:cNvPr>
          <p:cNvSpPr txBox="1"/>
          <p:nvPr userDrawn="1"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3BC85B-886E-4A5F-ADA8-3886347C4576}"/>
              </a:ext>
            </a:extLst>
          </p:cNvPr>
          <p:cNvSpPr txBox="1"/>
          <p:nvPr userDrawn="1"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C7CFCAB-F695-4796-820F-8A29568A0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4" y="452439"/>
            <a:ext cx="1659730" cy="5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67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white_act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00BDDAF1-AB8E-438B-B7A7-3CAD3C0C6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4240" y="6575474"/>
            <a:ext cx="742172" cy="1682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D786DF6B-67C6-4ADC-89FE-835546B7B2C9}" type="datetime1">
              <a:rPr lang="de-DE" smtClean="0"/>
              <a:t>24.01.2023</a:t>
            </a:fld>
            <a:endParaRPr lang="de-DE" dirty="0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3968B525-C2E5-468E-8B8F-6EEA5A733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9941" y="6575474"/>
            <a:ext cx="5189220" cy="168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Vorname Nachname | Abteilung</a:t>
            </a:r>
            <a:endParaRPr lang="de-DE" dirty="0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A74CAE71-5A27-48AB-9421-5ADDDE4F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590" y="6576218"/>
            <a:ext cx="314325" cy="158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2D7F7E-843D-4011-BF80-C9DB56E694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65E0A9-7053-4C82-94BC-1002BBD7307F}"/>
              </a:ext>
            </a:extLst>
          </p:cNvPr>
          <p:cNvSpPr txBox="1"/>
          <p:nvPr userDrawn="1"/>
        </p:nvSpPr>
        <p:spPr>
          <a:xfrm>
            <a:off x="11416412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03BC85B-886E-4A5F-ADA8-3886347C4576}"/>
              </a:ext>
            </a:extLst>
          </p:cNvPr>
          <p:cNvSpPr txBox="1"/>
          <p:nvPr userDrawn="1"/>
        </p:nvSpPr>
        <p:spPr>
          <a:xfrm>
            <a:off x="10664080" y="6575474"/>
            <a:ext cx="4571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dirty="0"/>
              <a:t>|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C7CFCAB-F695-4796-820F-8A29568A0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4" y="452439"/>
            <a:ext cx="1659730" cy="58485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3EE9D40-F5CB-4EBF-BEDC-FEBBE58B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2414540"/>
            <a:ext cx="11306175" cy="2577588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lang="de-DE" sz="4400" b="0" i="0" u="none" strike="noStrike" baseline="0" smtClean="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195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C6BF42-DE7F-4324-8FF8-9C687BC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2D6E8-8634-439A-BC20-46FE042AD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02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1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orient="horz" pos="285" userDrawn="1">
          <p15:clr>
            <a:srgbClr val="F26B43"/>
          </p15:clr>
        </p15:guide>
        <p15:guide id="3" orient="horz" pos="3521" userDrawn="1">
          <p15:clr>
            <a:srgbClr val="F26B43"/>
          </p15:clr>
        </p15:guide>
        <p15:guide id="4" pos="74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C6BF42-DE7F-4324-8FF8-9C687BC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2D6E8-8634-439A-BC20-46FE042AD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486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orient="horz" pos="285">
          <p15:clr>
            <a:srgbClr val="F26B43"/>
          </p15:clr>
        </p15:guide>
        <p15:guide id="3" orient="horz" pos="3521">
          <p15:clr>
            <a:srgbClr val="F26B43"/>
          </p15:clr>
        </p15:guide>
        <p15:guide id="4" pos="740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C6BF42-DE7F-4324-8FF8-9C687BC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E2D6E8-8634-439A-BC20-46FE042AD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Mastertextformat bearbeiten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15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+mj-lt"/>
        <a:buAutoNum type="arabicPeriod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orient="horz" pos="285">
          <p15:clr>
            <a:srgbClr val="F26B43"/>
          </p15:clr>
        </p15:guide>
        <p15:guide id="3" orient="horz" pos="3521">
          <p15:clr>
            <a:srgbClr val="F26B43"/>
          </p15:clr>
        </p15:guide>
        <p15:guide id="4" pos="740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BD46F3F-9372-400F-913A-6BDF7DDF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8A9A57-A5DE-4D4C-A4D9-FDD448CA2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0351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712" r:id="rId3"/>
    <p:sldLayoutId id="2147483651" r:id="rId4"/>
    <p:sldLayoutId id="2147483714" r:id="rId5"/>
    <p:sldLayoutId id="2147483701" r:id="rId6"/>
    <p:sldLayoutId id="2147483666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025EC00-1C96-45C4-B8BE-52EA92F6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325"/>
            <a:ext cx="10515600" cy="124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C157C1-5EF1-45BE-92B5-E0672C39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909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708" r:id="rId3"/>
    <p:sldLayoutId id="2147483703" r:id="rId4"/>
    <p:sldLayoutId id="2147483696" r:id="rId5"/>
    <p:sldLayoutId id="2147483697" r:id="rId6"/>
    <p:sldLayoutId id="2147483709" r:id="rId7"/>
    <p:sldLayoutId id="2147483699" r:id="rId8"/>
    <p:sldLayoutId id="2147483713" r:id="rId9"/>
    <p:sldLayoutId id="21474837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file:///\\rehfs02.reh.rehau.de\kiew\DATA\ML\Presentation\2019\RAUVOLET\RAUVOLET_Seminar\Einbauvideo_F&#252;hrungssystem_TOP-Basic.wm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/>
          <p:cNvSpPr>
            <a:spLocks noGrp="1"/>
          </p:cNvSpPr>
          <p:nvPr>
            <p:ph type="title"/>
          </p:nvPr>
        </p:nvSpPr>
        <p:spPr>
          <a:xfrm>
            <a:off x="359322" y="2348790"/>
            <a:ext cx="6610814" cy="1156409"/>
          </a:xfrm>
        </p:spPr>
        <p:txBody>
          <a:bodyPr/>
          <a:lstStyle/>
          <a:p>
            <a:r>
              <a:rPr lang="uk-UA" sz="3000" dirty="0" err="1"/>
              <a:t>Ролетні</a:t>
            </a:r>
            <a:r>
              <a:rPr lang="uk-UA" sz="3000" dirty="0"/>
              <a:t> фасади </a:t>
            </a:r>
            <a:r>
              <a:rPr lang="en-US" sz="3000" dirty="0">
                <a:solidFill>
                  <a:srgbClr val="37A58C"/>
                </a:solidFill>
              </a:rPr>
              <a:t>RAUVOLET </a:t>
            </a:r>
            <a:br>
              <a:rPr lang="en-US" sz="3000" dirty="0"/>
            </a:br>
            <a:r>
              <a:rPr lang="uk-UA" sz="3000" dirty="0"/>
              <a:t>від </a:t>
            </a:r>
            <a:r>
              <a:rPr lang="en-US" sz="3000" dirty="0"/>
              <a:t>REHAU</a:t>
            </a:r>
            <a:endParaRPr lang="de-DE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34" y="1"/>
            <a:ext cx="5221865" cy="33441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135" y="3505199"/>
            <a:ext cx="2187330" cy="33528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796" y="3505199"/>
            <a:ext cx="273720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2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1804" y="216666"/>
            <a:ext cx="7709676" cy="1520694"/>
          </a:xfrm>
        </p:spPr>
        <p:txBody>
          <a:bodyPr/>
          <a:lstStyle/>
          <a:p>
            <a:r>
              <a:rPr lang="de-DE" sz="3000" b="1" dirty="0"/>
              <a:t>RAUVOLET</a:t>
            </a:r>
            <a:br>
              <a:rPr lang="de-DE" sz="3000" dirty="0"/>
            </a:br>
            <a:r>
              <a:rPr lang="uk-UA" sz="3000" b="1" dirty="0">
                <a:solidFill>
                  <a:schemeClr val="accent2"/>
                </a:solidFill>
              </a:rPr>
              <a:t>варіанти застосуванн</a:t>
            </a:r>
            <a:r>
              <a:rPr lang="uk-UA" b="1" dirty="0">
                <a:solidFill>
                  <a:schemeClr val="accent2"/>
                </a:solidFill>
              </a:rPr>
              <a:t>я</a:t>
            </a:r>
            <a:br>
              <a:rPr lang="uk-UA" dirty="0">
                <a:solidFill>
                  <a:schemeClr val="accent2"/>
                </a:solidFill>
              </a:rPr>
            </a:br>
            <a:endParaRPr lang="de-DE" sz="1800" dirty="0"/>
          </a:p>
        </p:txBody>
      </p:sp>
      <p:pic>
        <p:nvPicPr>
          <p:cNvPr id="4" name="Picture 2" descr="F:\работа\фотки\B70-D3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724" y="1533976"/>
            <a:ext cx="7420973" cy="494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47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1804" y="216666"/>
            <a:ext cx="7709676" cy="1520694"/>
          </a:xfrm>
        </p:spPr>
        <p:txBody>
          <a:bodyPr/>
          <a:lstStyle/>
          <a:p>
            <a:r>
              <a:rPr lang="de-DE" sz="3000" b="1" dirty="0"/>
              <a:t>RAUVOLET</a:t>
            </a:r>
            <a:br>
              <a:rPr lang="de-DE" sz="3000" dirty="0"/>
            </a:br>
            <a:r>
              <a:rPr lang="uk-UA" sz="3000" b="1" dirty="0">
                <a:solidFill>
                  <a:schemeClr val="accent2"/>
                </a:solidFill>
              </a:rPr>
              <a:t>варіанти застосування</a:t>
            </a:r>
            <a:br>
              <a:rPr lang="uk-UA" dirty="0">
                <a:solidFill>
                  <a:schemeClr val="accent2"/>
                </a:solidFill>
              </a:rPr>
            </a:br>
            <a:endParaRPr lang="de-DE" sz="1800" dirty="0"/>
          </a:p>
        </p:txBody>
      </p:sp>
      <p:pic>
        <p:nvPicPr>
          <p:cNvPr id="5" name="Picture 2" descr="C:\Users\vukoyeh\Desktop\rauvole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313" y="1250997"/>
            <a:ext cx="8593088" cy="5271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57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97707" y="387390"/>
            <a:ext cx="4237133" cy="2578020"/>
          </a:xfrm>
        </p:spPr>
        <p:txBody>
          <a:bodyPr/>
          <a:lstStyle/>
          <a:p>
            <a:r>
              <a:rPr lang="de-DE" b="1" dirty="0"/>
              <a:t>RAUVOLET</a:t>
            </a:r>
            <a:br>
              <a:rPr lang="de-DE" b="1" dirty="0"/>
            </a:br>
            <a:r>
              <a:rPr lang="ru-RU" sz="2800" b="1" dirty="0">
                <a:solidFill>
                  <a:schemeClr val="accent2"/>
                </a:solidFill>
              </a:rPr>
              <a:t>с</a:t>
            </a:r>
            <a:r>
              <a:rPr lang="uk-UA" sz="2800" b="1" dirty="0">
                <a:solidFill>
                  <a:schemeClr val="accent2"/>
                </a:solidFill>
              </a:rPr>
              <a:t>истема ролетних фасадів</a:t>
            </a:r>
            <a:br>
              <a:rPr lang="uk-UA" sz="2800" dirty="0">
                <a:solidFill>
                  <a:schemeClr val="accent2"/>
                </a:solidFill>
              </a:rPr>
            </a:br>
            <a:br>
              <a:rPr lang="uk-UA" dirty="0">
                <a:solidFill>
                  <a:schemeClr val="accent2"/>
                </a:solidFill>
              </a:rPr>
            </a:br>
            <a:r>
              <a:rPr lang="uk-UA" sz="1800" b="1" dirty="0"/>
              <a:t>Безмежні можливості меблевого дизайну</a:t>
            </a:r>
            <a:endParaRPr lang="de-DE" sz="1800" b="1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707" y="3505200"/>
            <a:ext cx="3734625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37A58C"/>
                </a:solidFill>
              </a:rPr>
              <a:t>ПЛАВНІСТЬ</a:t>
            </a:r>
            <a:r>
              <a:rPr lang="uk-UA" sz="1400" dirty="0">
                <a:solidFill>
                  <a:prstClr val="black"/>
                </a:solidFill>
              </a:rPr>
              <a:t> ХОДУ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dirty="0">
                <a:solidFill>
                  <a:prstClr val="black"/>
                </a:solidFill>
              </a:rPr>
              <a:t>РІЗНОМАНІТНЕ ЗАСТОСУВАННЯ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37A58C"/>
                </a:solidFill>
              </a:rPr>
              <a:t>ЕКОНОМІЯ</a:t>
            </a:r>
            <a:r>
              <a:rPr lang="uk-UA" sz="1400" dirty="0">
                <a:solidFill>
                  <a:prstClr val="black"/>
                </a:solidFill>
              </a:rPr>
              <a:t> МІСЦЯ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dirty="0">
                <a:solidFill>
                  <a:prstClr val="black"/>
                </a:solidFill>
              </a:rPr>
              <a:t>БЕЗЛІЧ </a:t>
            </a:r>
            <a:r>
              <a:rPr lang="uk-UA" sz="1400" b="1" dirty="0">
                <a:solidFill>
                  <a:srgbClr val="37A58C"/>
                </a:solidFill>
              </a:rPr>
              <a:t>МОЖЛИВОСТЕЙ</a:t>
            </a:r>
            <a:r>
              <a:rPr lang="uk-UA" sz="1400" dirty="0">
                <a:solidFill>
                  <a:prstClr val="black"/>
                </a:solidFill>
              </a:rPr>
              <a:t> ОФОРМЛЕННЯ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37A58C"/>
                </a:solidFill>
              </a:rPr>
              <a:t>ЕКОЛОГІЧНО ЧИСТИЙ </a:t>
            </a:r>
            <a:r>
              <a:rPr lang="uk-UA" sz="1400" dirty="0">
                <a:solidFill>
                  <a:prstClr val="black"/>
                </a:solidFill>
              </a:rPr>
              <a:t>МАТЕРІАЛ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dirty="0">
                <a:solidFill>
                  <a:prstClr val="black"/>
                </a:solidFill>
              </a:rPr>
              <a:t>ШВИДКИЙ  та ПРОСТИЙ МОНТАЖ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dirty="0">
                <a:solidFill>
                  <a:prstClr val="black"/>
                </a:solidFill>
              </a:rPr>
              <a:t>КОМПЛЕКСНИЙ </a:t>
            </a:r>
            <a:r>
              <a:rPr lang="uk-UA" sz="1400" b="1" dirty="0">
                <a:solidFill>
                  <a:srgbClr val="37A58C"/>
                </a:solidFill>
              </a:rPr>
              <a:t>СЕРВІС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434" y="0"/>
            <a:ext cx="5006764" cy="33528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516809"/>
            <a:ext cx="4114800" cy="33411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972" y="3516808"/>
            <a:ext cx="3483733" cy="33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4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1804" y="216666"/>
            <a:ext cx="7165674" cy="1015786"/>
          </a:xfrm>
        </p:spPr>
        <p:txBody>
          <a:bodyPr/>
          <a:lstStyle/>
          <a:p>
            <a:r>
              <a:rPr lang="de-DE" sz="3000" b="1" dirty="0"/>
              <a:t>RAUVOLET</a:t>
            </a:r>
            <a:br>
              <a:rPr lang="de-DE" sz="3000" dirty="0"/>
            </a:br>
            <a:r>
              <a:rPr lang="en-US" sz="3000" b="1" dirty="0">
                <a:solidFill>
                  <a:schemeClr val="accent2"/>
                </a:solidFill>
              </a:rPr>
              <a:t>E23 </a:t>
            </a:r>
            <a:r>
              <a:rPr lang="uk-UA" sz="3000" b="1" dirty="0">
                <a:solidFill>
                  <a:schemeClr val="accent2"/>
                </a:solidFill>
              </a:rPr>
              <a:t>під індивідуальні розміри</a:t>
            </a:r>
            <a:br>
              <a:rPr lang="uk-UA" dirty="0">
                <a:solidFill>
                  <a:schemeClr val="accent2"/>
                </a:solidFill>
              </a:rPr>
            </a:br>
            <a:endParaRPr lang="de-DE" sz="1800" dirty="0"/>
          </a:p>
        </p:txBody>
      </p:sp>
      <p:sp>
        <p:nvSpPr>
          <p:cNvPr id="14" name="Rectangle 1"/>
          <p:cNvSpPr/>
          <p:nvPr/>
        </p:nvSpPr>
        <p:spPr>
          <a:xfrm>
            <a:off x="321804" y="1164445"/>
            <a:ext cx="7008636" cy="357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b="1" dirty="0"/>
              <a:t>ширина </a:t>
            </a:r>
            <a:r>
              <a:rPr lang="uk-UA" sz="1400" b="1" dirty="0" err="1"/>
              <a:t>ламелі</a:t>
            </a:r>
            <a:r>
              <a:rPr lang="uk-UA" sz="1400" b="1" dirty="0"/>
              <a:t> </a:t>
            </a:r>
            <a:r>
              <a:rPr lang="en-US" sz="1400" b="1" dirty="0"/>
              <a:t>3x15</a:t>
            </a:r>
            <a:r>
              <a:rPr lang="uk-UA" sz="1400" b="1" dirty="0"/>
              <a:t>мм=45мм (ПП)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b="1" dirty="0"/>
              <a:t>стандартний колір на складі: під алюміній</a:t>
            </a:r>
            <a:r>
              <a:rPr lang="en-US" sz="1400" b="1" dirty="0"/>
              <a:t> (</a:t>
            </a:r>
            <a:r>
              <a:rPr lang="uk-UA" sz="1400" b="1" dirty="0"/>
              <a:t>інші стандартні кольори під замовлення від упаковки</a:t>
            </a:r>
            <a:r>
              <a:rPr lang="en-US" sz="1400" b="1" dirty="0"/>
              <a:t>)</a:t>
            </a:r>
            <a:endParaRPr lang="uk-UA" sz="1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b="1" dirty="0"/>
              <a:t>система накладних шин Е23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b="1" dirty="0"/>
              <a:t>гнучкі </a:t>
            </a:r>
            <a:r>
              <a:rPr lang="uk-UA" sz="1400" b="1" dirty="0" err="1"/>
              <a:t>врізні</a:t>
            </a:r>
            <a:r>
              <a:rPr lang="uk-UA" sz="1400" b="1" dirty="0"/>
              <a:t> шини </a:t>
            </a:r>
            <a:r>
              <a:rPr lang="en-US" sz="1400" b="1" dirty="0"/>
              <a:t>Flex</a:t>
            </a:r>
            <a:r>
              <a:rPr lang="de-DE" sz="1400" b="1" dirty="0"/>
              <a:t> </a:t>
            </a:r>
            <a:r>
              <a:rPr lang="uk-UA" sz="1400" b="1" dirty="0"/>
              <a:t>не підлягають розрахунку на </a:t>
            </a:r>
            <a:r>
              <a:rPr lang="uk-UA" sz="1400" b="1" dirty="0" err="1"/>
              <a:t>конфігураторі</a:t>
            </a:r>
            <a:r>
              <a:rPr lang="uk-UA" sz="1400" b="1" dirty="0"/>
              <a:t> (тільки </a:t>
            </a:r>
            <a:r>
              <a:rPr lang="uk-UA" sz="1400" b="1" dirty="0" err="1"/>
              <a:t>ідивідуально</a:t>
            </a:r>
            <a:r>
              <a:rPr lang="uk-UA" sz="1400" b="1" dirty="0"/>
              <a:t>)</a:t>
            </a:r>
            <a:endParaRPr lang="en-US" sz="1400" b="1" dirty="0"/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b="1" dirty="0"/>
              <a:t>для горизонтального та вертикального застосування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b="1" dirty="0"/>
              <a:t>механізм компенсації ваги</a:t>
            </a:r>
            <a:r>
              <a:rPr lang="en-US" sz="1400" b="1" dirty="0"/>
              <a:t> </a:t>
            </a:r>
            <a:r>
              <a:rPr lang="uk-UA" sz="1400" b="1" dirty="0"/>
              <a:t>С8 або вертикальний тормоз</a:t>
            </a:r>
            <a:endParaRPr lang="en-US" sz="1400" b="1" dirty="0"/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  <a:buFont typeface="Wingdings" panose="05000000000000000000" pitchFamily="2" charset="2"/>
              <a:buChar char="§"/>
            </a:pPr>
            <a:r>
              <a:rPr lang="uk-UA" sz="1400" b="1" dirty="0"/>
              <a:t>при вертикальному застосуванні: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</a:pPr>
            <a:r>
              <a:rPr lang="uk-UA" sz="1400" b="1" dirty="0"/>
              <a:t>	- ширина до 1000мм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</a:pPr>
            <a:r>
              <a:rPr lang="uk-UA" sz="1400" b="1" dirty="0"/>
              <a:t>	- висота до 2000мм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</a:pPr>
            <a:endParaRPr lang="uk-UA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94" y="4431226"/>
            <a:ext cx="2257740" cy="2210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353" y="4618435"/>
            <a:ext cx="2317951" cy="1641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080" y="0"/>
            <a:ext cx="4312920" cy="68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3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1804" y="216666"/>
            <a:ext cx="7709676" cy="1520694"/>
          </a:xfrm>
        </p:spPr>
        <p:txBody>
          <a:bodyPr/>
          <a:lstStyle/>
          <a:p>
            <a:r>
              <a:rPr lang="de-DE" sz="3000" b="1" dirty="0"/>
              <a:t>RAUVOLET</a:t>
            </a:r>
            <a:br>
              <a:rPr lang="de-DE" dirty="0"/>
            </a:br>
            <a:r>
              <a:rPr lang="en-US" b="1" dirty="0">
                <a:solidFill>
                  <a:schemeClr val="accent2"/>
                </a:solidFill>
              </a:rPr>
              <a:t>E23 </a:t>
            </a:r>
            <a:r>
              <a:rPr lang="uk-UA" b="1" dirty="0">
                <a:solidFill>
                  <a:schemeClr val="accent2"/>
                </a:solidFill>
              </a:rPr>
              <a:t>під індивідуальні розміри</a:t>
            </a:r>
            <a:br>
              <a:rPr lang="uk-UA" dirty="0">
                <a:solidFill>
                  <a:schemeClr val="accent2"/>
                </a:solidFill>
              </a:rPr>
            </a:br>
            <a:endParaRPr lang="de-DE" sz="1800" dirty="0"/>
          </a:p>
        </p:txBody>
      </p:sp>
      <p:sp>
        <p:nvSpPr>
          <p:cNvPr id="7" name="Rectangle 1"/>
          <p:cNvSpPr/>
          <p:nvPr/>
        </p:nvSpPr>
        <p:spPr>
          <a:xfrm>
            <a:off x="321804" y="1325880"/>
            <a:ext cx="49512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</a:pPr>
            <a:r>
              <a:rPr lang="uk-UA" altLang="uk-UA" b="1" dirty="0"/>
              <a:t>Складові частини системи:</a:t>
            </a:r>
            <a:endParaRPr lang="uk-UA" dirty="0"/>
          </a:p>
        </p:txBody>
      </p:sp>
      <p:pic>
        <p:nvPicPr>
          <p:cNvPr id="5" name="Рисунок 4" descr="Изображение выглядит как стол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95" y="2318966"/>
            <a:ext cx="4257675" cy="3752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376" y="0"/>
            <a:ext cx="2652624" cy="18827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67" y="2866468"/>
            <a:ext cx="1819529" cy="12193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576" y="4195391"/>
            <a:ext cx="1781424" cy="1276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950" y="2633339"/>
            <a:ext cx="4988050" cy="4224661"/>
          </a:xfrm>
          <a:prstGeom prst="rect">
            <a:avLst/>
          </a:prstGeom>
        </p:spPr>
      </p:pic>
      <p:sp>
        <p:nvSpPr>
          <p:cNvPr id="13" name="Rectangle 1"/>
          <p:cNvSpPr/>
          <p:nvPr/>
        </p:nvSpPr>
        <p:spPr>
          <a:xfrm>
            <a:off x="661929" y="6269748"/>
            <a:ext cx="301472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37A58C"/>
              </a:buClr>
            </a:pPr>
            <a:r>
              <a:rPr lang="ru-RU" sz="1600" b="1" i="1" dirty="0">
                <a:solidFill>
                  <a:srgbClr val="37A58C"/>
                </a:solidFill>
              </a:rPr>
              <a:t>Видео по монтажу</a:t>
            </a:r>
            <a:endParaRPr lang="uk-UA" sz="1600" b="1" dirty="0">
              <a:solidFill>
                <a:srgbClr val="37A58C"/>
              </a:solidFill>
            </a:endParaRPr>
          </a:p>
        </p:txBody>
      </p:sp>
      <p:sp>
        <p:nvSpPr>
          <p:cNvPr id="2" name="Кнопка дії: далі 1">
            <a:hlinkClick r:id="rId7" action="ppaction://hlinkfile" highlightClick="1"/>
          </p:cNvPr>
          <p:cNvSpPr/>
          <p:nvPr/>
        </p:nvSpPr>
        <p:spPr>
          <a:xfrm>
            <a:off x="3082566" y="6259398"/>
            <a:ext cx="424206" cy="3242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528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1804" y="216666"/>
            <a:ext cx="7709676" cy="1520694"/>
          </a:xfrm>
        </p:spPr>
        <p:txBody>
          <a:bodyPr/>
          <a:lstStyle/>
          <a:p>
            <a:r>
              <a:rPr lang="de-DE" sz="3000" b="1" dirty="0"/>
              <a:t>RAUVOLET</a:t>
            </a:r>
            <a:br>
              <a:rPr lang="de-DE" sz="3000" dirty="0"/>
            </a:br>
            <a:r>
              <a:rPr lang="en-US" sz="3000" b="1" dirty="0">
                <a:solidFill>
                  <a:schemeClr val="accent2"/>
                </a:solidFill>
              </a:rPr>
              <a:t>E23 </a:t>
            </a:r>
            <a:r>
              <a:rPr lang="uk-UA" sz="3000" b="1" dirty="0">
                <a:solidFill>
                  <a:schemeClr val="accent2"/>
                </a:solidFill>
              </a:rPr>
              <a:t>під індивідуальні розміри</a:t>
            </a:r>
            <a:br>
              <a:rPr lang="uk-UA" sz="3000" dirty="0">
                <a:solidFill>
                  <a:schemeClr val="accent2"/>
                </a:solidFill>
              </a:rPr>
            </a:br>
            <a:endParaRPr lang="de-DE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88498" y="1275695"/>
            <a:ext cx="381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b="1" dirty="0"/>
              <a:t>Варіанти ходу: горизонтальний</a:t>
            </a:r>
            <a:endParaRPr lang="ru-RU" dirty="0"/>
          </a:p>
        </p:txBody>
      </p:sp>
      <p:pic>
        <p:nvPicPr>
          <p:cNvPr id="4" name="Picture 4" descr="Schine 1"/>
          <p:cNvPicPr>
            <a:picLocks noChangeAspect="1" noChangeArrowheads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9921" y="2137568"/>
            <a:ext cx="2573338" cy="1200150"/>
          </a:xfrm>
          <a:prstGeom prst="rect">
            <a:avLst/>
          </a:prstGeom>
          <a:noFill/>
        </p:spPr>
      </p:pic>
      <p:pic>
        <p:nvPicPr>
          <p:cNvPr id="5" name="Picture 6" descr="Schin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5965" y="2162491"/>
            <a:ext cx="2574925" cy="123190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1804" y="1780053"/>
            <a:ext cx="4629572" cy="30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9933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9933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uk-UA" sz="1400" b="1" dirty="0">
                <a:solidFill>
                  <a:schemeClr val="tx1"/>
                </a:solidFill>
                <a:latin typeface="Arial" panose="020B0604020202020204" pitchFamily="34" charset="0"/>
              </a:rPr>
              <a:t>Одностулкова шафа, без використання равлика</a:t>
            </a:r>
            <a:endParaRPr lang="ru-RU" altLang="uk-UA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148372" y="1780053"/>
            <a:ext cx="4727398" cy="30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9933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9933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altLang="uk-UA" sz="1400" b="1" dirty="0">
                <a:solidFill>
                  <a:schemeClr val="tx1"/>
                </a:solidFill>
                <a:latin typeface="Arial" panose="020B0604020202020204" pitchFamily="34" charset="0"/>
              </a:rPr>
              <a:t>Двостулкова шафа, без використання равлика</a:t>
            </a:r>
            <a:endParaRPr lang="ru-RU" altLang="uk-UA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88" y="3642360"/>
            <a:ext cx="4085044" cy="2926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640" y="3642360"/>
            <a:ext cx="4104310" cy="27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5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1804" y="216666"/>
            <a:ext cx="7709676" cy="1520694"/>
          </a:xfrm>
        </p:spPr>
        <p:txBody>
          <a:bodyPr/>
          <a:lstStyle/>
          <a:p>
            <a:r>
              <a:rPr lang="de-DE" sz="3000" b="1" dirty="0"/>
              <a:t>RAUVOLET</a:t>
            </a:r>
            <a:br>
              <a:rPr lang="de-DE" sz="3000" dirty="0"/>
            </a:br>
            <a:r>
              <a:rPr lang="en-US" sz="3000" b="1" dirty="0">
                <a:solidFill>
                  <a:schemeClr val="accent2"/>
                </a:solidFill>
              </a:rPr>
              <a:t>E23 </a:t>
            </a:r>
            <a:r>
              <a:rPr lang="uk-UA" sz="3000" b="1" dirty="0">
                <a:solidFill>
                  <a:schemeClr val="accent2"/>
                </a:solidFill>
              </a:rPr>
              <a:t>під індивідуальні розміри</a:t>
            </a:r>
            <a:br>
              <a:rPr lang="uk-UA" dirty="0">
                <a:solidFill>
                  <a:schemeClr val="accent2"/>
                </a:solidFill>
              </a:rPr>
            </a:br>
            <a:endParaRPr lang="de-DE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88498" y="1275695"/>
            <a:ext cx="356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b="1" dirty="0"/>
              <a:t>Варіанти ходу: вертикальний</a:t>
            </a:r>
            <a:endParaRPr lang="ru-RU" dirty="0"/>
          </a:p>
        </p:txBody>
      </p:sp>
      <p:pic>
        <p:nvPicPr>
          <p:cNvPr id="10" name="Picture 5" descr="Vertikal schine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7"/>
          <a:stretch>
            <a:fillRect/>
          </a:stretch>
        </p:blipFill>
        <p:spPr>
          <a:xfrm>
            <a:off x="118895" y="3033910"/>
            <a:ext cx="1690687" cy="2720975"/>
          </a:xfrm>
          <a:prstGeom prst="rect">
            <a:avLst/>
          </a:prstGeom>
          <a:noFill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94361" y="1994717"/>
            <a:ext cx="3230880" cy="7818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9933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9933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uk-UA" altLang="uk-UA" sz="1400" b="1" dirty="0">
                <a:solidFill>
                  <a:schemeClr val="tx1"/>
                </a:solidFill>
                <a:latin typeface="Arial" panose="020B0604020202020204" pitchFamily="34" charset="0"/>
              </a:rPr>
              <a:t>Одностулкова шафа, </a:t>
            </a:r>
            <a:r>
              <a:rPr lang="uk-UA" altLang="uk-UA" sz="1400" b="1" dirty="0">
                <a:solidFill>
                  <a:schemeClr val="tx1"/>
                </a:solidFill>
                <a:latin typeface="+mn-lt"/>
              </a:rPr>
              <a:t>без </a:t>
            </a:r>
            <a:r>
              <a:rPr lang="uk-UA" sz="1400" b="1" dirty="0">
                <a:solidFill>
                  <a:schemeClr val="tx1"/>
                </a:solidFill>
                <a:latin typeface="+mn-lt"/>
              </a:rPr>
              <a:t>механізму компенсації ваги</a:t>
            </a:r>
            <a:r>
              <a:rPr lang="uk-UA" altLang="uk-UA" sz="1400" b="1" dirty="0">
                <a:solidFill>
                  <a:schemeClr val="tx1"/>
                </a:solidFill>
                <a:latin typeface="+mn-lt"/>
              </a:rPr>
              <a:t> (вертикальний тормоз)</a:t>
            </a:r>
            <a:endParaRPr lang="ru-RU" altLang="uk-UA" sz="1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373" y="2106930"/>
            <a:ext cx="3765663" cy="47510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045" y="166481"/>
            <a:ext cx="1124253" cy="1729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067" y="3033910"/>
            <a:ext cx="2131431" cy="2720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721" y="2796389"/>
            <a:ext cx="3895986" cy="27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2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1804" y="216666"/>
            <a:ext cx="7709676" cy="1520694"/>
          </a:xfrm>
        </p:spPr>
        <p:txBody>
          <a:bodyPr/>
          <a:lstStyle/>
          <a:p>
            <a:r>
              <a:rPr lang="de-DE" sz="3000" b="1" dirty="0"/>
              <a:t>RAUVOLET</a:t>
            </a:r>
            <a:br>
              <a:rPr lang="de-DE" sz="3000" dirty="0"/>
            </a:br>
            <a:r>
              <a:rPr lang="en-US" sz="3000" b="1" dirty="0">
                <a:solidFill>
                  <a:schemeClr val="accent2"/>
                </a:solidFill>
              </a:rPr>
              <a:t>E23 </a:t>
            </a:r>
            <a:r>
              <a:rPr lang="uk-UA" sz="3000" b="1" dirty="0">
                <a:solidFill>
                  <a:schemeClr val="accent2"/>
                </a:solidFill>
              </a:rPr>
              <a:t>під індивідуальні розміри</a:t>
            </a:r>
            <a:br>
              <a:rPr lang="uk-UA" dirty="0">
                <a:solidFill>
                  <a:schemeClr val="accent2"/>
                </a:solidFill>
              </a:rPr>
            </a:br>
            <a:endParaRPr lang="de-DE" sz="18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932" y="3182739"/>
            <a:ext cx="2217119" cy="367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03738" y="1270674"/>
            <a:ext cx="3568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b="1" dirty="0"/>
              <a:t>Варіанти ходу: вертикальний</a:t>
            </a:r>
            <a:endParaRPr lang="ru-RU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21804" y="1737360"/>
            <a:ext cx="3276600" cy="657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9933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9933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9933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9933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uk-UA" altLang="uk-UA" sz="1400" b="1" dirty="0">
                <a:solidFill>
                  <a:schemeClr val="tx1"/>
                </a:solidFill>
                <a:latin typeface="Arial" panose="020B0604020202020204" pitchFamily="34" charset="0"/>
              </a:rPr>
              <a:t>Одностулкова </a:t>
            </a:r>
            <a:r>
              <a:rPr lang="uk-UA" altLang="uk-UA" sz="1400" b="1" dirty="0">
                <a:solidFill>
                  <a:schemeClr val="tx1"/>
                </a:solidFill>
                <a:latin typeface="+mj-lt"/>
              </a:rPr>
              <a:t>шафа із </a:t>
            </a:r>
            <a:r>
              <a:rPr lang="uk-UA" sz="1400" b="1" dirty="0">
                <a:solidFill>
                  <a:schemeClr val="tx1"/>
                </a:solidFill>
                <a:latin typeface="+mj-lt"/>
              </a:rPr>
              <a:t>механізмом компенсації ваги </a:t>
            </a:r>
            <a:r>
              <a:rPr lang="uk-UA" altLang="uk-UA" sz="1400" b="1" dirty="0">
                <a:solidFill>
                  <a:schemeClr val="tx1"/>
                </a:solidFill>
                <a:latin typeface="+mj-lt"/>
              </a:rPr>
              <a:t>С8</a:t>
            </a:r>
            <a:endParaRPr lang="ru-RU" altLang="uk-UA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991" y="1634372"/>
            <a:ext cx="1893112" cy="1429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068" y="1640006"/>
            <a:ext cx="2363958" cy="10045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24068" y="2637479"/>
            <a:ext cx="1285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1400" b="1" dirty="0"/>
              <a:t>Механізм С8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40507" y="2644521"/>
            <a:ext cx="2856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1400" b="1" dirty="0"/>
              <a:t>Набір направляючих валів С8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67" y="2411991"/>
            <a:ext cx="3768522" cy="44460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452" y="4019357"/>
            <a:ext cx="1638300" cy="914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8051" y="3571875"/>
            <a:ext cx="35814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4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1804" y="216666"/>
            <a:ext cx="7709676" cy="1520694"/>
          </a:xfrm>
        </p:spPr>
        <p:txBody>
          <a:bodyPr/>
          <a:lstStyle/>
          <a:p>
            <a:r>
              <a:rPr lang="de-DE" sz="3000" b="1" dirty="0"/>
              <a:t>RAUVOLET</a:t>
            </a:r>
            <a:br>
              <a:rPr lang="de-DE" sz="3000" dirty="0"/>
            </a:br>
            <a:r>
              <a:rPr lang="uk-UA" sz="3000" b="1" dirty="0">
                <a:solidFill>
                  <a:schemeClr val="accent2"/>
                </a:solidFill>
              </a:rPr>
              <a:t>варіанти застосування</a:t>
            </a:r>
            <a:br>
              <a:rPr lang="uk-UA" dirty="0">
                <a:solidFill>
                  <a:schemeClr val="accent2"/>
                </a:solidFill>
              </a:rPr>
            </a:br>
            <a:endParaRPr lang="de-DE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10" y="1313676"/>
            <a:ext cx="7735380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3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1804" y="216666"/>
            <a:ext cx="7709676" cy="1520694"/>
          </a:xfrm>
        </p:spPr>
        <p:txBody>
          <a:bodyPr/>
          <a:lstStyle/>
          <a:p>
            <a:r>
              <a:rPr lang="de-DE" sz="3000" b="1" dirty="0"/>
              <a:t>RAUVOLET</a:t>
            </a:r>
            <a:br>
              <a:rPr lang="de-DE" sz="3000" dirty="0"/>
            </a:br>
            <a:r>
              <a:rPr lang="uk-UA" sz="3000" b="1" dirty="0">
                <a:solidFill>
                  <a:schemeClr val="accent2"/>
                </a:solidFill>
              </a:rPr>
              <a:t>варіанти застосування</a:t>
            </a:r>
            <a:br>
              <a:rPr lang="uk-UA" dirty="0">
                <a:solidFill>
                  <a:schemeClr val="accent2"/>
                </a:solidFill>
              </a:rPr>
            </a:br>
            <a:endParaRPr lang="de-DE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08" y="1844040"/>
            <a:ext cx="5915475" cy="4325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887" y="806408"/>
            <a:ext cx="5287113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4467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REHAU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DD0060"/>
      </a:accent1>
      <a:accent2>
        <a:srgbClr val="37A58C"/>
      </a:accent2>
      <a:accent3>
        <a:srgbClr val="B1B2B3"/>
      </a:accent3>
      <a:accent4>
        <a:srgbClr val="7F7F7F"/>
      </a:accent4>
      <a:accent5>
        <a:srgbClr val="BFBFBF"/>
      </a:accent5>
      <a:accent6>
        <a:srgbClr val="E5E5E5"/>
      </a:accent6>
      <a:hlink>
        <a:srgbClr val="DD0060"/>
      </a:hlink>
      <a:folHlink>
        <a:srgbClr val="37A58C"/>
      </a:folHlink>
    </a:clrScheme>
    <a:fontScheme name="REH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02-12 REHAU werbliche.potx" id="{C595F921-F7AE-4C38-9A21-97FAF7790C4F}" vid="{D80DD706-9FA5-4540-8F24-4B904A1A529D}"/>
    </a:ext>
  </a:extLst>
</a:theme>
</file>

<file path=ppt/theme/theme2.xml><?xml version="1.0" encoding="utf-8"?>
<a:theme xmlns:a="http://schemas.openxmlformats.org/drawingml/2006/main" name="Chapter">
  <a:themeElements>
    <a:clrScheme name="REHAU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DD0060"/>
      </a:accent1>
      <a:accent2>
        <a:srgbClr val="37A58C"/>
      </a:accent2>
      <a:accent3>
        <a:srgbClr val="B1B2B3"/>
      </a:accent3>
      <a:accent4>
        <a:srgbClr val="7F7F7F"/>
      </a:accent4>
      <a:accent5>
        <a:srgbClr val="BFBFBF"/>
      </a:accent5>
      <a:accent6>
        <a:srgbClr val="E5E5E5"/>
      </a:accent6>
      <a:hlink>
        <a:srgbClr val="DD0060"/>
      </a:hlink>
      <a:folHlink>
        <a:srgbClr val="37A58C"/>
      </a:folHlink>
    </a:clrScheme>
    <a:fontScheme name="REH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02-12 REHAU werbliche.potx" id="{C595F921-F7AE-4C38-9A21-97FAF7790C4F}" vid="{C9321CD6-29F3-4661-A96C-28FFC26550C1}"/>
    </a:ext>
  </a:extLst>
</a:theme>
</file>

<file path=ppt/theme/theme3.xml><?xml version="1.0" encoding="utf-8"?>
<a:theme xmlns:a="http://schemas.openxmlformats.org/drawingml/2006/main" name="Agenda">
  <a:themeElements>
    <a:clrScheme name="REHAU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DD0060"/>
      </a:accent1>
      <a:accent2>
        <a:srgbClr val="37A58C"/>
      </a:accent2>
      <a:accent3>
        <a:srgbClr val="B1B2B3"/>
      </a:accent3>
      <a:accent4>
        <a:srgbClr val="7F7F7F"/>
      </a:accent4>
      <a:accent5>
        <a:srgbClr val="BFBFBF"/>
      </a:accent5>
      <a:accent6>
        <a:srgbClr val="D9D9D9"/>
      </a:accent6>
      <a:hlink>
        <a:srgbClr val="DD0060"/>
      </a:hlink>
      <a:folHlink>
        <a:srgbClr val="37A58C"/>
      </a:folHlink>
    </a:clrScheme>
    <a:fontScheme name="REH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02-12 REHAU werbliche.potx" id="{C595F921-F7AE-4C38-9A21-97FAF7790C4F}" vid="{BBCDA696-C8ED-4407-B9D1-6B90BA5303DB}"/>
    </a:ext>
  </a:extLst>
</a:theme>
</file>

<file path=ppt/theme/theme4.xml><?xml version="1.0" encoding="utf-8"?>
<a:theme xmlns:a="http://schemas.openxmlformats.org/drawingml/2006/main" name="Subchapter / Statement">
  <a:themeElements>
    <a:clrScheme name="REHAU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DD0060"/>
      </a:accent1>
      <a:accent2>
        <a:srgbClr val="37A58C"/>
      </a:accent2>
      <a:accent3>
        <a:srgbClr val="B1B2B3"/>
      </a:accent3>
      <a:accent4>
        <a:srgbClr val="7F7F7F"/>
      </a:accent4>
      <a:accent5>
        <a:srgbClr val="BFBFBF"/>
      </a:accent5>
      <a:accent6>
        <a:srgbClr val="E5E5E5"/>
      </a:accent6>
      <a:hlink>
        <a:srgbClr val="DD0060"/>
      </a:hlink>
      <a:folHlink>
        <a:srgbClr val="37A58C"/>
      </a:folHlink>
    </a:clrScheme>
    <a:fontScheme name="REH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02-12 REHAU werbliche.potx" id="{C595F921-F7AE-4C38-9A21-97FAF7790C4F}" vid="{8DFC318E-3140-4D44-B6B3-B11928F0A5B5}"/>
    </a:ext>
  </a:extLst>
</a:theme>
</file>

<file path=ppt/theme/theme5.xml><?xml version="1.0" encoding="utf-8"?>
<a:theme xmlns:a="http://schemas.openxmlformats.org/drawingml/2006/main" name="Content">
  <a:themeElements>
    <a:clrScheme name="REHAU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DD0060"/>
      </a:accent1>
      <a:accent2>
        <a:srgbClr val="37A58C"/>
      </a:accent2>
      <a:accent3>
        <a:srgbClr val="000000"/>
      </a:accent3>
      <a:accent4>
        <a:srgbClr val="B1B2B3"/>
      </a:accent4>
      <a:accent5>
        <a:srgbClr val="7F7F7F"/>
      </a:accent5>
      <a:accent6>
        <a:srgbClr val="BFBFBF"/>
      </a:accent6>
      <a:hlink>
        <a:srgbClr val="E5E5E5"/>
      </a:hlink>
      <a:folHlink>
        <a:srgbClr val="F2F2F2"/>
      </a:folHlink>
    </a:clrScheme>
    <a:fontScheme name="REH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02-12 REHAU werbliche.potx" id="{C595F921-F7AE-4C38-9A21-97FAF7790C4F}" vid="{FA9AE17F-F863-47D5-99B9-DCEE678BC23D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2019-02-12 REHAU werbliche</Template>
  <TotalTime>8629</TotalTime>
  <Words>214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Title</vt:lpstr>
      <vt:lpstr>Chapter</vt:lpstr>
      <vt:lpstr>Agenda</vt:lpstr>
      <vt:lpstr>Subchapter / Statement</vt:lpstr>
      <vt:lpstr>Content</vt:lpstr>
      <vt:lpstr>Ролетні фасади RAUVOLET  від REHAU</vt:lpstr>
      <vt:lpstr>RAUVOLET система ролетних фасадів  Безмежні можливості меблевого дизайну</vt:lpstr>
      <vt:lpstr>RAUVOLET E23 під індивідуальні розміри </vt:lpstr>
      <vt:lpstr>RAUVOLET E23 під індивідуальні розміри </vt:lpstr>
      <vt:lpstr>RAUVOLET E23 під індивідуальні розміри </vt:lpstr>
      <vt:lpstr>RAUVOLET E23 під індивідуальні розміри </vt:lpstr>
      <vt:lpstr>RAUVOLET E23 під індивідуальні розміри </vt:lpstr>
      <vt:lpstr>RAUVOLET варіанти застосування </vt:lpstr>
      <vt:lpstr>RAUVOLET варіанти застосування </vt:lpstr>
      <vt:lpstr>RAUVOLET варіанти застосування </vt:lpstr>
      <vt:lpstr>RAUVOLET варіанти застосування </vt:lpstr>
    </vt:vector>
  </TitlesOfParts>
  <Company>REHAU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Yvonne Schaller, reh 2118, MSERV-FS+IS;Juliane.Hoffmann@rehau.com</dc:creator>
  <cp:lastModifiedBy>Дзвоник Виктор</cp:lastModifiedBy>
  <cp:revision>338</cp:revision>
  <dcterms:created xsi:type="dcterms:W3CDTF">2019-02-14T09:46:10Z</dcterms:created>
  <dcterms:modified xsi:type="dcterms:W3CDTF">2023-01-24T09:21:55Z</dcterms:modified>
</cp:coreProperties>
</file>